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3.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72.xml" ContentType="application/vnd.openxmlformats-officedocument.presentationml.notesSlide+xml"/>
  <Override PartName="/ppt/notesSlides/notesSlide9.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85.xml" ContentType="application/vnd.openxmlformats-officedocument.presentationml.notesSlide+xml"/>
  <Override PartName="/ppt/notesSlides/notesSlide43.xml" ContentType="application/vnd.openxmlformats-officedocument.presentationml.notesSlide+xml"/>
  <Override PartName="/ppt/notesSlides/notesSlide2.xml" ContentType="application/vnd.openxmlformats-officedocument.presentationml.notesSlide+xml"/>
  <Override PartName="/ppt/notesSlides/notesSlide107.xml" ContentType="application/vnd.openxmlformats-officedocument.presentationml.notesSlide+xml"/>
  <Override PartName="/ppt/notesSlides/notesSlide22.xml" ContentType="application/vnd.openxmlformats-officedocument.presentationml.notesSlide+xml"/>
  <Override PartName="/ppt/notesSlides/notesSlide41.xml" ContentType="application/vnd.openxmlformats-officedocument.presentationml.notesSlide+xml"/>
  <Override PartName="/ppt/notesSlides/notesSlide98.xml" ContentType="application/vnd.openxmlformats-officedocument.presentationml.notesSlide+xml"/>
  <Override PartName="/ppt/notesSlides/notesSlide49.xml" ContentType="application/vnd.openxmlformats-officedocument.presentationml.notesSlide+xml"/>
  <Override PartName="/ppt/notesSlides/notesSlide79.xml" ContentType="application/vnd.openxmlformats-officedocument.presentationml.notesSlide+xml"/>
  <Override PartName="/ppt/notesSlides/notesSlide50.xml" ContentType="application/vnd.openxmlformats-officedocument.presentationml.notesSlide+xml"/>
  <Override PartName="/ppt/notesSlides/notesSlide109.xml" ContentType="application/vnd.openxmlformats-officedocument.presentationml.notesSlide+xml"/>
  <Override PartName="/ppt/notesSlides/notesSlide42.xml" ContentType="application/vnd.openxmlformats-officedocument.presentationml.notesSlide+xml"/>
  <Override PartName="/ppt/notesSlides/notesSlide67.xml" ContentType="application/vnd.openxmlformats-officedocument.presentationml.notesSlide+xml"/>
  <Override PartName="/ppt/notesSlides/notesSlide26.xml" ContentType="application/vnd.openxmlformats-officedocument.presentationml.notesSlide+xml"/>
  <Override PartName="/ppt/notesSlides/notesSlide11.xml" ContentType="application/vnd.openxmlformats-officedocument.presentationml.notesSlide+xml"/>
  <Override PartName="/ppt/notesSlides/notesSlide23.xml" ContentType="application/vnd.openxmlformats-officedocument.presentationml.notesSlide+xml"/>
  <Override PartName="/ppt/notesSlides/notesSlide88.xml" ContentType="application/vnd.openxmlformats-officedocument.presentationml.notesSlide+xml"/>
  <Override PartName="/ppt/notesSlides/notesSlide103.xml" ContentType="application/vnd.openxmlformats-officedocument.presentationml.notesSlide+xml"/>
  <Override PartName="/ppt/notesSlides/notesSlide76.xml" ContentType="application/vnd.openxmlformats-officedocument.presentationml.notesSlide+xml"/>
  <Override PartName="/ppt/notesSlides/notesSlide116.xml" ContentType="application/vnd.openxmlformats-officedocument.presentationml.notesSlide+xml"/>
  <Override PartName="/ppt/notesSlides/notesSlide81.xml" ContentType="application/vnd.openxmlformats-officedocument.presentationml.notesSlide+xml"/>
  <Override PartName="/ppt/notesSlides/notesSlide95.xml" ContentType="application/vnd.openxmlformats-officedocument.presentationml.notesSlide+xml"/>
  <Override PartName="/ppt/notesSlides/notesSlide108.xml" ContentType="application/vnd.openxmlformats-officedocument.presentationml.notesSlide+xml"/>
  <Override PartName="/ppt/notesSlides/notesSlide18.xml" ContentType="application/vnd.openxmlformats-officedocument.presentationml.notesSlide+xml"/>
  <Override PartName="/ppt/notesSlides/notesSlide68.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notesSlides/notesSlide24.xml" ContentType="application/vnd.openxmlformats-officedocument.presentationml.notesSlide+xml"/>
  <Override PartName="/ppt/notesSlides/notesSlide92.xml" ContentType="application/vnd.openxmlformats-officedocument.presentationml.notesSlide+xml"/>
  <Override PartName="/ppt/notesSlides/notesSlide25.xml" ContentType="application/vnd.openxmlformats-officedocument.presentationml.notesSlide+xml"/>
  <Override PartName="/ppt/notesSlides/notesSlide115.xml" ContentType="application/vnd.openxmlformats-officedocument.presentationml.notesSlide+xml"/>
  <Override PartName="/ppt/notesSlides/notesSlide106.xml" ContentType="application/vnd.openxmlformats-officedocument.presentationml.notesSlide+xml"/>
  <Override PartName="/ppt/notesSlides/notesSlide37.xml" ContentType="application/vnd.openxmlformats-officedocument.presentationml.notesSlide+xml"/>
  <Override PartName="/ppt/notesSlides/notesSlide83.xml" ContentType="application/vnd.openxmlformats-officedocument.presentationml.notesSlide+xml"/>
  <Override PartName="/ppt/notesSlides/notesSlide31.xml" ContentType="application/vnd.openxmlformats-officedocument.presentationml.notesSlide+xml"/>
  <Override PartName="/ppt/notesSlides/notesSlide61.xml" ContentType="application/vnd.openxmlformats-officedocument.presentationml.notesSlide+xml"/>
  <Override PartName="/ppt/notesSlides/notesSlide75.xml" ContentType="application/vnd.openxmlformats-officedocument.presentationml.notesSlide+xml"/>
  <Override PartName="/ppt/notesSlides/notesSlide16.xml" ContentType="application/vnd.openxmlformats-officedocument.presentationml.notesSlide+xml"/>
  <Override PartName="/ppt/notesSlides/notesSlide82.xml" ContentType="application/vnd.openxmlformats-officedocument.presentationml.notesSlide+xml"/>
  <Override PartName="/ppt/notesSlides/notesSlide28.xml" ContentType="application/vnd.openxmlformats-officedocument.presentationml.notesSlide+xml"/>
  <Override PartName="/ppt/notesSlides/notesSlide45.xml" ContentType="application/vnd.openxmlformats-officedocument.presentationml.notesSlide+xml"/>
  <Override PartName="/ppt/notesSlides/notesSlide89.xml" ContentType="application/vnd.openxmlformats-officedocument.presentationml.notesSlide+xml"/>
  <Override PartName="/ppt/notesSlides/notesSlide55.xml" ContentType="application/vnd.openxmlformats-officedocument.presentationml.notesSlide+xml"/>
  <Override PartName="/ppt/notesSlides/notesSlide57.xml" ContentType="application/vnd.openxmlformats-officedocument.presentationml.notesSlide+xml"/>
  <Override PartName="/ppt/notesSlides/notesSlide60.xml" ContentType="application/vnd.openxmlformats-officedocument.presentationml.notesSlide+xml"/>
  <Override PartName="/ppt/notesSlides/notesSlide100.xml" ContentType="application/vnd.openxmlformats-officedocument.presentationml.notesSlide+xml"/>
  <Override PartName="/ppt/notesSlides/notesSlide19.xml" ContentType="application/vnd.openxmlformats-officedocument.presentationml.notesSlide+xml"/>
  <Override PartName="/ppt/notesSlides/notesSlide73.xml" ContentType="application/vnd.openxmlformats-officedocument.presentationml.notesSlide+xml"/>
  <Override PartName="/ppt/notesSlides/notesSlide84.xml" ContentType="application/vnd.openxmlformats-officedocument.presentationml.notesSlide+xml"/>
  <Override PartName="/ppt/notesSlides/notesSlide70.xml" ContentType="application/vnd.openxmlformats-officedocument.presentationml.notesSlide+xml"/>
  <Override PartName="/ppt/notesSlides/notesSlide74.xml" ContentType="application/vnd.openxmlformats-officedocument.presentationml.notesSlide+xml"/>
  <Override PartName="/ppt/notesSlides/notesSlide36.xml" ContentType="application/vnd.openxmlformats-officedocument.presentationml.notesSlide+xml"/>
  <Override PartName="/ppt/notesSlides/notesSlide93.xml" ContentType="application/vnd.openxmlformats-officedocument.presentationml.notesSlide+xml"/>
  <Override PartName="/ppt/notesSlides/notesSlide4.xml" ContentType="application/vnd.openxmlformats-officedocument.presentationml.notesSlide+xml"/>
  <Override PartName="/ppt/notesSlides/notesSlide97.xml" ContentType="application/vnd.openxmlformats-officedocument.presentationml.notesSlide+xml"/>
  <Override PartName="/ppt/notesSlides/notesSlide5.xml" ContentType="application/vnd.openxmlformats-officedocument.presentationml.notesSlide+xml"/>
  <Override PartName="/ppt/notesSlides/notesSlide86.xml" ContentType="application/vnd.openxmlformats-officedocument.presentationml.notesSlide+xml"/>
  <Override PartName="/ppt/notesSlides/notesSlide99.xml" ContentType="application/vnd.openxmlformats-officedocument.presentationml.notesSlide+xml"/>
  <Override PartName="/ppt/notesSlides/notesSlide90.xml" ContentType="application/vnd.openxmlformats-officedocument.presentationml.notesSlide+xml"/>
  <Override PartName="/ppt/notesSlides/notesSlide104.xml" ContentType="application/vnd.openxmlformats-officedocument.presentationml.notesSlide+xml"/>
  <Override PartName="/ppt/notesSlides/notesSlide54.xml" ContentType="application/vnd.openxmlformats-officedocument.presentationml.notesSlide+xml"/>
  <Override PartName="/ppt/notesSlides/notesSlide7.xml" ContentType="application/vnd.openxmlformats-officedocument.presentationml.notesSlide+xml"/>
  <Override PartName="/ppt/notesSlides/notesSlide35.xml" ContentType="application/vnd.openxmlformats-officedocument.presentationml.notesSlide+xml"/>
  <Override PartName="/ppt/notesSlides/notesSlide77.xml" ContentType="application/vnd.openxmlformats-officedocument.presentationml.notesSlide+xml"/>
  <Override PartName="/ppt/notesSlides/notesSlide101.xml" ContentType="application/vnd.openxmlformats-officedocument.presentationml.notesSlide+xml"/>
  <Override PartName="/ppt/notesSlides/notesSlide13.xml" ContentType="application/vnd.openxmlformats-officedocument.presentationml.notesSlide+xml"/>
  <Override PartName="/ppt/notesSlides/notesSlide87.xml" ContentType="application/vnd.openxmlformats-officedocument.presentationml.notesSlide+xml"/>
  <Override PartName="/ppt/notesSlides/notesSlide27.xml" ContentType="application/vnd.openxmlformats-officedocument.presentationml.notesSlide+xml"/>
  <Override PartName="/ppt/notesSlides/notesSlide12.xml" ContentType="application/vnd.openxmlformats-officedocument.presentationml.notesSlide+xml"/>
  <Override PartName="/ppt/notesSlides/notesSlide53.xml" ContentType="application/vnd.openxmlformats-officedocument.presentationml.notesSlide+xml"/>
  <Override PartName="/ppt/notesSlides/notesSlide1.xml" ContentType="application/vnd.openxmlformats-officedocument.presentationml.notesSlide+xml"/>
  <Override PartName="/ppt/notesSlides/notesSlide15.xml" ContentType="application/vnd.openxmlformats-officedocument.presentationml.notesSlide+xml"/>
  <Override PartName="/ppt/notesSlides/notesSlide94.xml" ContentType="application/vnd.openxmlformats-officedocument.presentationml.notesSlide+xml"/>
  <Override PartName="/ppt/notesSlides/notesSlide40.xml" ContentType="application/vnd.openxmlformats-officedocument.presentationml.notesSlide+xml"/>
  <Override PartName="/ppt/notesSlides/notesSlide29.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102.xml" ContentType="application/vnd.openxmlformats-officedocument.presentationml.notesSlide+xml"/>
  <Override PartName="/ppt/notesSlides/notesSlide56.xml" ContentType="application/vnd.openxmlformats-officedocument.presentationml.notesSlide+xml"/>
  <Override PartName="/ppt/notesSlides/notesSlide80.xml" ContentType="application/vnd.openxmlformats-officedocument.presentationml.notesSlide+xml"/>
  <Override PartName="/ppt/notesSlides/notesSlide78.xml" ContentType="application/vnd.openxmlformats-officedocument.presentationml.notesSlide+xml"/>
  <Override PartName="/ppt/notesSlides/notesSlide69.xml" ContentType="application/vnd.openxmlformats-officedocument.presentationml.notesSlide+xml"/>
  <Override PartName="/ppt/notesSlides/notesSlide113.xml" ContentType="application/vnd.openxmlformats-officedocument.presentationml.notesSlide+xml"/>
  <Override PartName="/ppt/notesSlides/notesSlide112.xml" ContentType="application/vnd.openxmlformats-officedocument.presentationml.notesSlide+xml"/>
  <Override PartName="/ppt/notesSlides/notesSlide20.xml" ContentType="application/vnd.openxmlformats-officedocument.presentationml.notesSlide+xml"/>
  <Override PartName="/ppt/notesSlides/notesSlide65.xml" ContentType="application/vnd.openxmlformats-officedocument.presentationml.notesSlide+xml"/>
  <Override PartName="/ppt/notesSlides/notesSlide62.xml" ContentType="application/vnd.openxmlformats-officedocument.presentationml.notesSlide+xml"/>
  <Override PartName="/ppt/notesSlides/notesSlide17.xml" ContentType="application/vnd.openxmlformats-officedocument.presentationml.notesSlide+xml"/>
  <Override PartName="/ppt/notesSlides/notesSlide47.xml" ContentType="application/vnd.openxmlformats-officedocument.presentationml.notesSlide+xml"/>
  <Override PartName="/ppt/notesSlides/notesSlide14.xml" ContentType="application/vnd.openxmlformats-officedocument.presentationml.notesSlide+xml"/>
  <Override PartName="/ppt/notesSlides/notesSlide96.xml" ContentType="application/vnd.openxmlformats-officedocument.presentationml.notesSlide+xml"/>
  <Override PartName="/ppt/notesSlides/notesSlide59.xml" ContentType="application/vnd.openxmlformats-officedocument.presentationml.notesSlide+xml"/>
  <Override PartName="/ppt/notesSlides/notesSlide32.xml" ContentType="application/vnd.openxmlformats-officedocument.presentationml.notesSlide+xml"/>
  <Override PartName="/ppt/notesSlides/notesSlide111.xml" ContentType="application/vnd.openxmlformats-officedocument.presentationml.notesSlide+xml"/>
  <Override PartName="/ppt/notesSlides/notesSlide114.xml" ContentType="application/vnd.openxmlformats-officedocument.presentationml.notesSlide+xml"/>
  <Override PartName="/ppt/notesSlides/notesSlide58.xml" ContentType="application/vnd.openxmlformats-officedocument.presentationml.notesSlide+xml"/>
  <Override PartName="/ppt/notesSlides/notesSlide63.xml" ContentType="application/vnd.openxmlformats-officedocument.presentationml.notesSlide+xml"/>
  <Override PartName="/ppt/notesSlides/notesSlide52.xml" ContentType="application/vnd.openxmlformats-officedocument.presentationml.notesSlide+xml"/>
  <Override PartName="/ppt/notesSlides/notesSlide3.xml" ContentType="application/vnd.openxmlformats-officedocument.presentationml.notesSlide+xml"/>
  <Override PartName="/ppt/notesSlides/notesSlide91.xml" ContentType="application/vnd.openxmlformats-officedocument.presentationml.notesSlide+xml"/>
  <Override PartName="/ppt/notesSlides/notesSlide110.xml" ContentType="application/vnd.openxmlformats-officedocument.presentationml.notesSlide+xml"/>
  <Override PartName="/ppt/notesSlides/notesSlide6.xml" ContentType="application/vnd.openxmlformats-officedocument.presentationml.notesSlide+xml"/>
  <Override PartName="/ppt/notesSlides/notesSlide38.xml" ContentType="application/vnd.openxmlformats-officedocument.presentationml.notesSlide+xml"/>
  <Override PartName="/ppt/notesSlides/notesSlide8.xml" ContentType="application/vnd.openxmlformats-officedocument.presentationml.notesSlide+xml"/>
  <Override PartName="/ppt/notesSlides/notesSlide71.xml" ContentType="application/vnd.openxmlformats-officedocument.presentationml.notesSlide+xml"/>
  <Override PartName="/ppt/notesSlides/notesSlide66.xml" ContentType="application/vnd.openxmlformats-officedocument.presentationml.notesSlide+xml"/>
  <Override PartName="/ppt/notesSlides/notesSlide44.xml" ContentType="application/vnd.openxmlformats-officedocument.presentationml.notesSlide+xml"/>
  <Override PartName="/ppt/notesSlides/notesSlide30.xml" ContentType="application/vnd.openxmlformats-officedocument.presentationml.notesSlide+xml"/>
  <Override PartName="/ppt/notesSlides/notesSlide34.xml" ContentType="application/vnd.openxmlformats-officedocument.presentationml.notesSlide+xml"/>
  <Override PartName="/ppt/notesSlides/notesSlide105.xml" ContentType="application/vnd.openxmlformats-officedocument.presentationml.notesSlide+xml"/>
  <Override PartName="/ppt/notesSlides/notesSlide21.xml" ContentType="application/vnd.openxmlformats-officedocument.presentationml.notesSlide+xml"/>
  <Override PartName="/ppt/notesSlides/notesSlide51.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slideMaster1.xml" ContentType="application/vnd.openxmlformats-officedocument.presentationml.slideMaster+xml"/>
  <Override PartName="/ppt/slides/slide70.xml" ContentType="application/vnd.openxmlformats-officedocument.presentationml.slide+xml"/>
  <Override PartName="/ppt/slides/slide112.xml" ContentType="application/vnd.openxmlformats-officedocument.presentationml.slide+xml"/>
  <Override PartName="/ppt/slides/slide47.xml" ContentType="application/vnd.openxmlformats-officedocument.presentationml.slide+xml"/>
  <Override PartName="/ppt/slides/slide94.xml" ContentType="application/vnd.openxmlformats-officedocument.presentationml.slide+xml"/>
  <Override PartName="/ppt/slides/slide77.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90.xml" ContentType="application/vnd.openxmlformats-officedocument.presentationml.slide+xml"/>
  <Override PartName="/ppt/slides/slide56.xml" ContentType="application/vnd.openxmlformats-officedocument.presentationml.slide+xml"/>
  <Override PartName="/ppt/slides/slide97.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1.xml" ContentType="application/vnd.openxmlformats-officedocument.presentationml.slide+xml"/>
  <Override PartName="/ppt/slides/slide42.xml" ContentType="application/vnd.openxmlformats-officedocument.presentationml.slide+xml"/>
  <Override PartName="/ppt/slides/slide53.xml" ContentType="application/vnd.openxmlformats-officedocument.presentationml.slide+xml"/>
  <Override PartName="/ppt/slides/slide44.xml" ContentType="application/vnd.openxmlformats-officedocument.presentationml.slide+xml"/>
  <Override PartName="/ppt/slides/slide72.xml" ContentType="application/vnd.openxmlformats-officedocument.presentationml.slide+xml"/>
  <Override PartName="/ppt/slides/slide39.xml" ContentType="application/vnd.openxmlformats-officedocument.presentationml.slide+xml"/>
  <Override PartName="/ppt/slides/slide105.xml" ContentType="application/vnd.openxmlformats-officedocument.presentationml.slide+xml"/>
  <Override PartName="/ppt/slides/slide9.xml" ContentType="application/vnd.openxmlformats-officedocument.presentationml.slide+xml"/>
  <Override PartName="/ppt/slides/slide102.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73.xml" ContentType="application/vnd.openxmlformats-officedocument.presentationml.slide+xml"/>
  <Override PartName="/ppt/slides/slide28.xml" ContentType="application/vnd.openxmlformats-officedocument.presentationml.slide+xml"/>
  <Override PartName="/ppt/slides/slide14.xml" ContentType="application/vnd.openxmlformats-officedocument.presentationml.slide+xml"/>
  <Override PartName="/ppt/slides/slide52.xml" ContentType="application/vnd.openxmlformats-officedocument.presentationml.slide+xml"/>
  <Override PartName="/ppt/slides/slide22.xml" ContentType="application/vnd.openxmlformats-officedocument.presentationml.slide+xml"/>
  <Override PartName="/ppt/slides/slide62.xml" ContentType="application/vnd.openxmlformats-officedocument.presentationml.slide+xml"/>
  <Override PartName="/ppt/slides/slide91.xml" ContentType="application/vnd.openxmlformats-officedocument.presentationml.slide+xml"/>
  <Override PartName="/ppt/slides/slide95.xml" ContentType="application/vnd.openxmlformats-officedocument.presentationml.slide+xml"/>
  <Override PartName="/ppt/slides/slide65.xml" ContentType="application/vnd.openxmlformats-officedocument.presentationml.slide+xml"/>
  <Override PartName="/ppt/slides/slide69.xml" ContentType="application/vnd.openxmlformats-officedocument.presentationml.slide+xml"/>
  <Override PartName="/ppt/slides/slide111.xml" ContentType="application/vnd.openxmlformats-officedocument.presentationml.slide+xml"/>
  <Override PartName="/ppt/slides/slide25.xml" ContentType="application/vnd.openxmlformats-officedocument.presentationml.slide+xml"/>
  <Override PartName="/ppt/slides/slide17.xml" ContentType="application/vnd.openxmlformats-officedocument.presentationml.slide+xml"/>
  <Override PartName="/ppt/slides/slide116.xml" ContentType="application/vnd.openxmlformats-officedocument.presentationml.slide+xml"/>
  <Override PartName="/ppt/slides/slide93.xml" ContentType="application/vnd.openxmlformats-officedocument.presentationml.slide+xml"/>
  <Override PartName="/ppt/slides/slide106.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81.xml" ContentType="application/vnd.openxmlformats-officedocument.presentationml.slide+xml"/>
  <Override PartName="/ppt/slides/slide88.xml" ContentType="application/vnd.openxmlformats-officedocument.presentationml.slide+xml"/>
  <Override PartName="/ppt/slides/slide11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20.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64.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10.xml" ContentType="application/vnd.openxmlformats-officedocument.presentationml.slide+xml"/>
  <Override PartName="/ppt/slides/slide15.xml" ContentType="application/vnd.openxmlformats-officedocument.presentationml.slide+xml"/>
  <Override PartName="/ppt/slides/slide107.xml" ContentType="application/vnd.openxmlformats-officedocument.presentationml.slide+xml"/>
  <Override PartName="/ppt/slides/slide59.xml" ContentType="application/vnd.openxmlformats-officedocument.presentationml.slide+xml"/>
  <Override PartName="/ppt/slides/slide76.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55.xml" ContentType="application/vnd.openxmlformats-officedocument.presentationml.slide+xml"/>
  <Override PartName="/ppt/slides/slide63.xml" ContentType="application/vnd.openxmlformats-officedocument.presentationml.slide+xml"/>
  <Override PartName="/ppt/slides/slide37.xml" ContentType="application/vnd.openxmlformats-officedocument.presentationml.slide+xml"/>
  <Override PartName="/ppt/slides/slide92.xml" ContentType="application/vnd.openxmlformats-officedocument.presentationml.slide+xml"/>
  <Override PartName="/ppt/slides/slide115.xml" ContentType="application/vnd.openxmlformats-officedocument.presentationml.slide+xml"/>
  <Override PartName="/ppt/slides/slide103.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36.xml" ContentType="application/vnd.openxmlformats-officedocument.presentationml.slide+xml"/>
  <Override PartName="/ppt/slides/slide109.xml" ContentType="application/vnd.openxmlformats-officedocument.presentationml.slide+xml"/>
  <Override PartName="/ppt/slides/slide96.xml" ContentType="application/vnd.openxmlformats-officedocument.presentationml.slide+xml"/>
  <Override PartName="/ppt/slides/slide24.xml" ContentType="application/vnd.openxmlformats-officedocument.presentationml.slide+xml"/>
  <Override PartName="/ppt/slides/slide104.xml" ContentType="application/vnd.openxmlformats-officedocument.presentationml.slide+xml"/>
  <Override PartName="/ppt/slides/slide68.xml" ContentType="application/vnd.openxmlformats-officedocument.presentationml.slide+xml"/>
  <Override PartName="/ppt/slides/slide85.xml" ContentType="application/vnd.openxmlformats-officedocument.presentationml.slide+xml"/>
  <Override PartName="/ppt/slides/slide40.xml" ContentType="application/vnd.openxmlformats-officedocument.presentationml.slide+xml"/>
  <Override PartName="/ppt/slides/slide1.xml" ContentType="application/vnd.openxmlformats-officedocument.presentationml.slide+xml"/>
  <Override PartName="/ppt/slides/slide78.xml" ContentType="application/vnd.openxmlformats-officedocument.presentationml.slide+xml"/>
  <Override PartName="/ppt/slides/slide46.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98.xml" ContentType="application/vnd.openxmlformats-officedocument.presentationml.slide+xml"/>
  <Override PartName="/ppt/slides/slide18.xml" ContentType="application/vnd.openxmlformats-officedocument.presentationml.slide+xml"/>
  <Override PartName="/ppt/slides/slide79.xml" ContentType="application/vnd.openxmlformats-officedocument.presentationml.slide+xml"/>
  <Override PartName="/ppt/slides/slide58.xml" ContentType="application/vnd.openxmlformats-officedocument.presentationml.slide+xml"/>
  <Override PartName="/ppt/slides/slide89.xml" ContentType="application/vnd.openxmlformats-officedocument.presentationml.slide+xml"/>
  <Override PartName="/ppt/slides/slide30.xml" ContentType="application/vnd.openxmlformats-officedocument.presentationml.slide+xml"/>
  <Override PartName="/ppt/slides/slide49.xml" ContentType="application/vnd.openxmlformats-officedocument.presentationml.slide+xml"/>
  <Override PartName="/ppt/slides/slide4.xml" ContentType="application/vnd.openxmlformats-officedocument.presentationml.slide+xml"/>
  <Override PartName="/ppt/slides/slide108.xml" ContentType="application/vnd.openxmlformats-officedocument.presentationml.slide+xml"/>
  <Override PartName="/ppt/slides/slide75.xml" ContentType="application/vnd.openxmlformats-officedocument.presentationml.slide+xml"/>
  <Override PartName="/ppt/slides/slide16.xml" ContentType="application/vnd.openxmlformats-officedocument.presentationml.slide+xml"/>
  <Override PartName="/ppt/slides/slide21.xml" ContentType="application/vnd.openxmlformats-officedocument.presentationml.slide+xml"/>
  <Override PartName="/ppt/slides/slide48.xml" ContentType="application/vnd.openxmlformats-officedocument.presentationml.slide+xml"/>
  <Override PartName="/ppt/slides/slide2.xml" ContentType="application/vnd.openxmlformats-officedocument.presentationml.slide+xml"/>
  <Override PartName="/ppt/slides/slide26.xml" ContentType="application/vnd.openxmlformats-officedocument.presentationml.slide+xml"/>
  <Override PartName="/ppt/slides/slide67.xml" ContentType="application/vnd.openxmlformats-officedocument.presentationml.slide+xml"/>
  <Override PartName="/ppt/slides/slide3.xml" ContentType="application/vnd.openxmlformats-officedocument.presentationml.slide+xml"/>
  <Override PartName="/ppt/slides/slide54.xml" ContentType="application/vnd.openxmlformats-officedocument.presentationml.slide+xml"/>
  <Override PartName="/ppt/slides/slide87.xml" ContentType="application/vnd.openxmlformats-officedocument.presentationml.slide+xml"/>
  <Override PartName="/ppt/slides/slide23.xml" ContentType="application/vnd.openxmlformats-officedocument.presentationml.slide+xml"/>
  <Override PartName="/ppt/slides/slide86.xml" ContentType="application/vnd.openxmlformats-officedocument.presentationml.slide+xml"/>
  <Override PartName="/ppt/slides/slide60.xml" ContentType="application/vnd.openxmlformats-officedocument.presentationml.slide+xml"/>
  <Override PartName="/ppt/slides/slide51.xml" ContentType="application/vnd.openxmlformats-officedocument.presentationml.slide+xml"/>
  <Override PartName="/ppt/slides/slide57.xml" ContentType="application/vnd.openxmlformats-officedocument.presentationml.slide+xml"/>
  <Override PartName="/ppt/slides/slide43.xml" ContentType="application/vnd.openxmlformats-officedocument.presentationml.slide+xml"/>
  <Override PartName="/ppt/slides/slide38.xml" ContentType="application/vnd.openxmlformats-officedocument.presentationml.slide+xml"/>
  <Override PartName="/ppt/slides/slide84.xml" ContentType="application/vnd.openxmlformats-officedocument.presentationml.slide+xml"/>
  <Override PartName="/ppt/slides/slide99.xml" ContentType="application/vnd.openxmlformats-officedocument.presentationml.slide+xml"/>
  <Override PartName="/ppt/slides/slide101.xml" ContentType="application/vnd.openxmlformats-officedocument.presentationml.slide+xml"/>
  <Override PartName="/ppt/slides/slide7.xml" ContentType="application/vnd.openxmlformats-officedocument.presentationml.slide+xml"/>
  <Override PartName="/ppt/slides/slide19.xml" ContentType="application/vnd.openxmlformats-officedocument.presentationml.slide+xml"/>
  <Override PartName="/ppt/slides/slide100.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41.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mc:PreserveAttributes="mv:*" mc:Ignorable="mv">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Lst>
  <p:sldSz cy="68580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Target="slides/slide34.xml" Type="http://schemas.openxmlformats.org/officeDocument/2006/relationships/slide" Id="rId39"/><Relationship Target="slides/slide33.xml" Type="http://schemas.openxmlformats.org/officeDocument/2006/relationships/slide" Id="rId38"/><Relationship Target="slides/slide32.xml" Type="http://schemas.openxmlformats.org/officeDocument/2006/relationships/slide" Id="rId37"/><Relationship Target="slides/slide31.xml" Type="http://schemas.openxmlformats.org/officeDocument/2006/relationships/slide" Id="rId36"/><Relationship Target="slides/slide25.xml" Type="http://schemas.openxmlformats.org/officeDocument/2006/relationships/slide" Id="rId30"/><Relationship Target="slides/slide26.xml" Type="http://schemas.openxmlformats.org/officeDocument/2006/relationships/slide" Id="rId31"/><Relationship Target="slides/slide29.xml" Type="http://schemas.openxmlformats.org/officeDocument/2006/relationships/slide" Id="rId34"/><Relationship Target="slides/slide30.xml" Type="http://schemas.openxmlformats.org/officeDocument/2006/relationships/slide" Id="rId35"/><Relationship Target="slides/slide27.xml" Type="http://schemas.openxmlformats.org/officeDocument/2006/relationships/slide" Id="rId32"/><Relationship Target="slides/slide28.xml" Type="http://schemas.openxmlformats.org/officeDocument/2006/relationships/slide" Id="rId33"/><Relationship Target="slides/slide43.xml" Type="http://schemas.openxmlformats.org/officeDocument/2006/relationships/slide" Id="rId48"/><Relationship Target="slides/slide42.xml" Type="http://schemas.openxmlformats.org/officeDocument/2006/relationships/slide" Id="rId47"/><Relationship Target="slides/slide44.xml" Type="http://schemas.openxmlformats.org/officeDocument/2006/relationships/slide" Id="rId49"/><Relationship Target="presProps.xml" Type="http://schemas.openxmlformats.org/officeDocument/2006/relationships/presProps" Id="rId2"/><Relationship Target="slides/slide35.xml" Type="http://schemas.openxmlformats.org/officeDocument/2006/relationships/slide" Id="rId40"/><Relationship Target="theme/theme3.xml" Type="http://schemas.openxmlformats.org/officeDocument/2006/relationships/theme" Id="rId1"/><Relationship Target="slides/slide36.xml" Type="http://schemas.openxmlformats.org/officeDocument/2006/relationships/slide" Id="rId41"/><Relationship Target="slideMasters/slideMaster1.xml" Type="http://schemas.openxmlformats.org/officeDocument/2006/relationships/slideMaster" Id="rId4"/><Relationship Target="slides/slide37.xml" Type="http://schemas.openxmlformats.org/officeDocument/2006/relationships/slide" Id="rId42"/><Relationship Target="tableStyles.xml" Type="http://schemas.openxmlformats.org/officeDocument/2006/relationships/tableStyles" Id="rId3"/><Relationship Target="slides/slide38.xml" Type="http://schemas.openxmlformats.org/officeDocument/2006/relationships/slide" Id="rId43"/><Relationship Target="slides/slide39.xml" Type="http://schemas.openxmlformats.org/officeDocument/2006/relationships/slide" Id="rId44"/><Relationship Target="slides/slide40.xml" Type="http://schemas.openxmlformats.org/officeDocument/2006/relationships/slide" Id="rId45"/><Relationship Target="slides/slide41.xml" Type="http://schemas.openxmlformats.org/officeDocument/2006/relationships/slide" Id="rId46"/><Relationship Target="slides/slide4.xml" Type="http://schemas.openxmlformats.org/officeDocument/2006/relationships/slide" Id="rId9"/><Relationship Target="slides/slide1.xml" Type="http://schemas.openxmlformats.org/officeDocument/2006/relationships/slide" Id="rId6"/><Relationship Target="notesMasters/notesMaster1.xml" Type="http://schemas.openxmlformats.org/officeDocument/2006/relationships/notesMaster" Id="rId5"/><Relationship Target="slides/slide3.xml" Type="http://schemas.openxmlformats.org/officeDocument/2006/relationships/slide" Id="rId8"/><Relationship Target="slides/slide2.xml" Type="http://schemas.openxmlformats.org/officeDocument/2006/relationships/slide" Id="rId7"/><Relationship Target="slides/slide93.xml" Type="http://schemas.openxmlformats.org/officeDocument/2006/relationships/slide" Id="rId98"/><Relationship Target="slides/slide94.xml" Type="http://schemas.openxmlformats.org/officeDocument/2006/relationships/slide" Id="rId99"/><Relationship Target="slides/slide89.xml" Type="http://schemas.openxmlformats.org/officeDocument/2006/relationships/slide" Id="rId94"/><Relationship Target="slides/slide90.xml" Type="http://schemas.openxmlformats.org/officeDocument/2006/relationships/slide" Id="rId95"/><Relationship Target="slides/slide91.xml" Type="http://schemas.openxmlformats.org/officeDocument/2006/relationships/slide" Id="rId96"/><Relationship Target="slides/slide92.xml" Type="http://schemas.openxmlformats.org/officeDocument/2006/relationships/slide" Id="rId97"/><Relationship Target="slides/slide85.xml" Type="http://schemas.openxmlformats.org/officeDocument/2006/relationships/slide" Id="rId90"/><Relationship Target="slides/slide86.xml" Type="http://schemas.openxmlformats.org/officeDocument/2006/relationships/slide" Id="rId91"/><Relationship Target="slides/slide14.xml" Type="http://schemas.openxmlformats.org/officeDocument/2006/relationships/slide" Id="rId19"/><Relationship Target="slides/slide87.xml" Type="http://schemas.openxmlformats.org/officeDocument/2006/relationships/slide" Id="rId92"/><Relationship Target="slides/slide13.xml" Type="http://schemas.openxmlformats.org/officeDocument/2006/relationships/slide" Id="rId18"/><Relationship Target="slides/slide88.xml" Type="http://schemas.openxmlformats.org/officeDocument/2006/relationships/slide" Id="rId93"/><Relationship Target="slides/slide12.xml" Type="http://schemas.openxmlformats.org/officeDocument/2006/relationships/slide" Id="rId17"/><Relationship Target="slides/slide11.xml" Type="http://schemas.openxmlformats.org/officeDocument/2006/relationships/slide" Id="rId16"/><Relationship Target="slides/slide10.xml" Type="http://schemas.openxmlformats.org/officeDocument/2006/relationships/slide" Id="rId15"/><Relationship Target="slides/slide9.xml" Type="http://schemas.openxmlformats.org/officeDocument/2006/relationships/slide" Id="rId14"/><Relationship Target="slides/slide7.xml" Type="http://schemas.openxmlformats.org/officeDocument/2006/relationships/slide" Id="rId12"/><Relationship Target="slides/slide8.xml" Type="http://schemas.openxmlformats.org/officeDocument/2006/relationships/slide" Id="rId13"/><Relationship Target="slides/slide5.xml" Type="http://schemas.openxmlformats.org/officeDocument/2006/relationships/slide" Id="rId10"/><Relationship Target="slides/slide6.xml" Type="http://schemas.openxmlformats.org/officeDocument/2006/relationships/slide" Id="rId11"/><Relationship Target="slides/slide24.xml" Type="http://schemas.openxmlformats.org/officeDocument/2006/relationships/slide" Id="rId29"/><Relationship Target="slides/slide21.xml" Type="http://schemas.openxmlformats.org/officeDocument/2006/relationships/slide" Id="rId26"/><Relationship Target="slides/slide20.xml" Type="http://schemas.openxmlformats.org/officeDocument/2006/relationships/slide" Id="rId25"/><Relationship Target="slides/slide23.xml" Type="http://schemas.openxmlformats.org/officeDocument/2006/relationships/slide" Id="rId28"/><Relationship Target="slides/slide22.xml" Type="http://schemas.openxmlformats.org/officeDocument/2006/relationships/slide" Id="rId27"/><Relationship Target="slides/slide16.xml" Type="http://schemas.openxmlformats.org/officeDocument/2006/relationships/slide" Id="rId21"/><Relationship Target="slides/slide17.xml" Type="http://schemas.openxmlformats.org/officeDocument/2006/relationships/slide" Id="rId22"/><Relationship Target="slides/slide18.xml" Type="http://schemas.openxmlformats.org/officeDocument/2006/relationships/slide" Id="rId23"/><Relationship Target="slides/slide19.xml" Type="http://schemas.openxmlformats.org/officeDocument/2006/relationships/slide" Id="rId24"/><Relationship Target="slides/slide15.xml" Type="http://schemas.openxmlformats.org/officeDocument/2006/relationships/slide" Id="rId20"/><Relationship Target="slides/slide66.xml" Type="http://schemas.openxmlformats.org/officeDocument/2006/relationships/slide" Id="rId71"/><Relationship Target="slides/slide65.xml" Type="http://schemas.openxmlformats.org/officeDocument/2006/relationships/slide" Id="rId70"/><Relationship Target="slides/slide70.xml" Type="http://schemas.openxmlformats.org/officeDocument/2006/relationships/slide" Id="rId75"/><Relationship Target="slides/slide69.xml" Type="http://schemas.openxmlformats.org/officeDocument/2006/relationships/slide" Id="rId74"/><Relationship Target="slides/slide68.xml" Type="http://schemas.openxmlformats.org/officeDocument/2006/relationships/slide" Id="rId73"/><Relationship Target="slides/slide67.xml" Type="http://schemas.openxmlformats.org/officeDocument/2006/relationships/slide" Id="rId72"/><Relationship Target="slides/slide74.xml" Type="http://schemas.openxmlformats.org/officeDocument/2006/relationships/slide" Id="rId79"/><Relationship Target="slides/slide73.xml" Type="http://schemas.openxmlformats.org/officeDocument/2006/relationships/slide" Id="rId78"/><Relationship Target="slides/slide72.xml" Type="http://schemas.openxmlformats.org/officeDocument/2006/relationships/slide" Id="rId77"/><Relationship Target="slides/slide71.xml" Type="http://schemas.openxmlformats.org/officeDocument/2006/relationships/slide" Id="rId76"/><Relationship Target="slides/slide104.xml" Type="http://schemas.openxmlformats.org/officeDocument/2006/relationships/slide" Id="rId109"/><Relationship Target="slides/slide103.xml" Type="http://schemas.openxmlformats.org/officeDocument/2006/relationships/slide" Id="rId108"/><Relationship Target="slides/slide100.xml" Type="http://schemas.openxmlformats.org/officeDocument/2006/relationships/slide" Id="rId105"/><Relationship Target="slides/slide99.xml" Type="http://schemas.openxmlformats.org/officeDocument/2006/relationships/slide" Id="rId104"/><Relationship Target="slides/slide102.xml" Type="http://schemas.openxmlformats.org/officeDocument/2006/relationships/slide" Id="rId107"/><Relationship Target="slides/slide101.xml" Type="http://schemas.openxmlformats.org/officeDocument/2006/relationships/slide" Id="rId106"/><Relationship Target="slides/slide96.xml" Type="http://schemas.openxmlformats.org/officeDocument/2006/relationships/slide" Id="rId101"/><Relationship Target="slides/slide95.xml" Type="http://schemas.openxmlformats.org/officeDocument/2006/relationships/slide" Id="rId100"/><Relationship Target="slides/slide98.xml" Type="http://schemas.openxmlformats.org/officeDocument/2006/relationships/slide" Id="rId103"/><Relationship Target="slides/slide97.xml" Type="http://schemas.openxmlformats.org/officeDocument/2006/relationships/slide" Id="rId102"/><Relationship Target="slides/slide75.xml" Type="http://schemas.openxmlformats.org/officeDocument/2006/relationships/slide" Id="rId80"/><Relationship Target="slides/slide77.xml" Type="http://schemas.openxmlformats.org/officeDocument/2006/relationships/slide" Id="rId82"/><Relationship Target="slides/slide76.xml" Type="http://schemas.openxmlformats.org/officeDocument/2006/relationships/slide" Id="rId81"/><Relationship Target="slides/slide79.xml" Type="http://schemas.openxmlformats.org/officeDocument/2006/relationships/slide" Id="rId84"/><Relationship Target="slides/slide78.xml" Type="http://schemas.openxmlformats.org/officeDocument/2006/relationships/slide" Id="rId83"/><Relationship Target="slides/slide81.xml" Type="http://schemas.openxmlformats.org/officeDocument/2006/relationships/slide" Id="rId86"/><Relationship Target="slides/slide80.xml" Type="http://schemas.openxmlformats.org/officeDocument/2006/relationships/slide" Id="rId85"/><Relationship Target="slides/slide83.xml" Type="http://schemas.openxmlformats.org/officeDocument/2006/relationships/slide" Id="rId88"/><Relationship Target="slides/slide82.xml" Type="http://schemas.openxmlformats.org/officeDocument/2006/relationships/slide" Id="rId87"/><Relationship Target="slides/slide84.xml" Type="http://schemas.openxmlformats.org/officeDocument/2006/relationships/slide" Id="rId89"/><Relationship Target="slides/slide113.xml" Type="http://schemas.openxmlformats.org/officeDocument/2006/relationships/slide" Id="rId118"/><Relationship Target="slides/slide112.xml" Type="http://schemas.openxmlformats.org/officeDocument/2006/relationships/slide" Id="rId117"/><Relationship Target="slides/slide111.xml" Type="http://schemas.openxmlformats.org/officeDocument/2006/relationships/slide" Id="rId116"/><Relationship Target="slides/slide110.xml" Type="http://schemas.openxmlformats.org/officeDocument/2006/relationships/slide" Id="rId115"/><Relationship Target="slides/slide53.xml" Type="http://schemas.openxmlformats.org/officeDocument/2006/relationships/slide" Id="rId58"/><Relationship Target="slides/slide114.xml" Type="http://schemas.openxmlformats.org/officeDocument/2006/relationships/slide" Id="rId119"/><Relationship Target="slides/slide54.xml" Type="http://schemas.openxmlformats.org/officeDocument/2006/relationships/slide" Id="rId59"/><Relationship Target="slides/slide105.xml" Type="http://schemas.openxmlformats.org/officeDocument/2006/relationships/slide" Id="rId110"/><Relationship Target="slides/slide109.xml" Type="http://schemas.openxmlformats.org/officeDocument/2006/relationships/slide" Id="rId114"/><Relationship Target="slides/slide108.xml" Type="http://schemas.openxmlformats.org/officeDocument/2006/relationships/slide" Id="rId113"/><Relationship Target="slides/slide107.xml" Type="http://schemas.openxmlformats.org/officeDocument/2006/relationships/slide" Id="rId112"/><Relationship Target="slides/slide106.xml" Type="http://schemas.openxmlformats.org/officeDocument/2006/relationships/slide" Id="rId111"/><Relationship Target="slides/slide52.xml" Type="http://schemas.openxmlformats.org/officeDocument/2006/relationships/slide" Id="rId57"/><Relationship Target="slides/slide51.xml" Type="http://schemas.openxmlformats.org/officeDocument/2006/relationships/slide" Id="rId56"/><Relationship Target="slides/slide50.xml" Type="http://schemas.openxmlformats.org/officeDocument/2006/relationships/slide" Id="rId55"/><Relationship Target="slides/slide49.xml" Type="http://schemas.openxmlformats.org/officeDocument/2006/relationships/slide" Id="rId54"/><Relationship Target="slides/slide48.xml" Type="http://schemas.openxmlformats.org/officeDocument/2006/relationships/slide" Id="rId53"/><Relationship Target="slides/slide47.xml" Type="http://schemas.openxmlformats.org/officeDocument/2006/relationships/slide" Id="rId52"/><Relationship Target="slides/slide46.xml" Type="http://schemas.openxmlformats.org/officeDocument/2006/relationships/slide" Id="rId51"/><Relationship Target="slides/slide45.xml" Type="http://schemas.openxmlformats.org/officeDocument/2006/relationships/slide" Id="rId50"/><Relationship Target="slides/slide64.xml" Type="http://schemas.openxmlformats.org/officeDocument/2006/relationships/slide" Id="rId69"/><Relationship Target="slides/slide116.xml" Type="http://schemas.openxmlformats.org/officeDocument/2006/relationships/slide" Id="rId121"/><Relationship Target="slides/slide115.xml" Type="http://schemas.openxmlformats.org/officeDocument/2006/relationships/slide" Id="rId120"/><Relationship Target="slides/slide55.xml" Type="http://schemas.openxmlformats.org/officeDocument/2006/relationships/slide" Id="rId60"/><Relationship Target="slides/slide61.xml" Type="http://schemas.openxmlformats.org/officeDocument/2006/relationships/slide" Id="rId66"/><Relationship Target="slides/slide60.xml" Type="http://schemas.openxmlformats.org/officeDocument/2006/relationships/slide" Id="rId65"/><Relationship Target="slides/slide63.xml" Type="http://schemas.openxmlformats.org/officeDocument/2006/relationships/slide" Id="rId68"/><Relationship Target="slides/slide62.xml" Type="http://schemas.openxmlformats.org/officeDocument/2006/relationships/slide" Id="rId67"/><Relationship Target="slides/slide57.xml" Type="http://schemas.openxmlformats.org/officeDocument/2006/relationships/slide" Id="rId62"/><Relationship Target="slides/slide56.xml" Type="http://schemas.openxmlformats.org/officeDocument/2006/relationships/slide" Id="rId61"/><Relationship Target="slides/slide59.xml" Type="http://schemas.openxmlformats.org/officeDocument/2006/relationships/slide" Id="rId64"/><Relationship Target="slides/slide58.xml" Type="http://schemas.openxmlformats.org/officeDocument/2006/relationships/slide" Id="rId63"/></Relationships>
</file>

<file path=ppt/notesMasters/_rels/notesMaster1.xml.rels><?xml version="1.0" encoding="UTF-8" standalone="yes"?><Relationships xmlns="http://schemas.openxmlformats.org/package/2006/relationships"><Relationship Target="../theme/theme2.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 name="Shape 1"/>
        <p:cNvGrpSpPr/>
        <p:nvPr/>
      </p:nvGrpSpPr>
      <p:grpSpPr>
        <a:xfrm>
          <a:off y="0" x="0"/>
          <a:ext cy="0" cx="0"/>
          <a:chOff y="0" x="0"/>
          <a:chExt cy="0" cx="0"/>
        </a:xfrm>
      </p:grpSpPr>
      <p:sp>
        <p:nvSpPr>
          <p:cNvPr id="2" name="Shape 2"/>
          <p:cNvSpPr txBox="1"/>
          <p:nvPr>
            <p:ph idx="2" type="hdr"/>
          </p:nvPr>
        </p:nvSpPr>
        <p:spPr>
          <a:xfrm>
            <a:off y="0" x="0"/>
            <a:ext cy="457200" cx="2971799"/>
          </a:xfrm>
          <a:prstGeom prst="rect">
            <a:avLst/>
          </a:prstGeom>
          <a:noFill/>
          <a:ln>
            <a:noFill/>
          </a:ln>
        </p:spPr>
        <p:txBody>
          <a:bodyPr bIns="91425" rIns="91425" lIns="91425" tIns="91425" anchor="t" anchorCtr="0"/>
          <a:lstStyle>
            <a:lvl1pPr algn="l" rtl="0" marR="0" indent="0" marL="0">
              <a:defRPr strike="noStrike" u="none" b="0" cap="none" baseline="0" sz="1200" i="0"/>
            </a:lvl1pPr>
            <a:lvl2pPr algn="l" rtl="0" marR="0" indent="0" marL="0">
              <a:defRPr/>
            </a:lvl2pPr>
            <a:lvl3pPr algn="l" rtl="0" marR="0" indent="0" marL="0">
              <a:defRPr/>
            </a:lvl3pPr>
            <a:lvl4pPr algn="l" rtl="0" marR="0" indent="0" marL="0">
              <a:defRPr/>
            </a:lvl4pPr>
            <a:lvl5pPr algn="l" rtl="0" marR="0" indent="0" marL="0">
              <a:defRPr/>
            </a:lvl5pPr>
            <a:lvl6pPr algn="l" rtl="0" marR="0" indent="0" marL="0">
              <a:defRPr/>
            </a:lvl6pPr>
            <a:lvl7pPr algn="l" rtl="0" marR="0" indent="0" marL="0">
              <a:defRPr/>
            </a:lvl7pPr>
            <a:lvl8pPr algn="l" rtl="0" marR="0" indent="0" marL="0">
              <a:defRPr/>
            </a:lvl8pPr>
            <a:lvl9pPr algn="l" rtl="0" marR="0" indent="0" marL="0">
              <a:defRPr/>
            </a:lvl9pPr>
          </a:lstStyle>
          <a:p/>
        </p:txBody>
      </p:sp>
      <p:sp>
        <p:nvSpPr>
          <p:cNvPr id="3" name="Shape 3"/>
          <p:cNvSpPr txBox="1"/>
          <p:nvPr>
            <p:ph idx="10" type="dt"/>
          </p:nvPr>
        </p:nvSpPr>
        <p:spPr>
          <a:xfrm>
            <a:off y="0" x="3884612"/>
            <a:ext cy="457200" cx="2971799"/>
          </a:xfrm>
          <a:prstGeom prst="rect">
            <a:avLst/>
          </a:prstGeom>
          <a:noFill/>
          <a:ln>
            <a:noFill/>
          </a:ln>
        </p:spPr>
        <p:txBody>
          <a:bodyPr bIns="91425" rIns="91425" lIns="91425" tIns="91425" anchor="t" anchorCtr="0"/>
          <a:lstStyle>
            <a:lvl1pPr algn="r" rtl="0" marR="0" indent="0" marL="0">
              <a:defRPr strike="noStrike" u="none" b="0" cap="none" baseline="0" sz="1200" i="0"/>
            </a:lvl1pPr>
            <a:lvl2pPr>
              <a:defRPr/>
            </a:lvl2pPr>
            <a:lvl3pPr>
              <a:defRPr/>
            </a:lvl3pPr>
            <a:lvl4pPr>
              <a:defRPr/>
            </a:lvl4pPr>
            <a:lvl5pPr>
              <a:defRPr/>
            </a:lvl5pPr>
            <a:lvl6pPr>
              <a:defRPr/>
            </a:lvl6pPr>
            <a:lvl7pPr>
              <a:defRPr/>
            </a:lvl7pPr>
            <a:lvl8pPr>
              <a:defRPr/>
            </a:lvl8pPr>
            <a:lvl9pPr>
              <a:defRPr/>
            </a:lvl9pPr>
          </a:lstStyle>
          <a:p/>
        </p:txBody>
      </p:sp>
      <p:sp>
        <p:nvSpPr>
          <p:cNvPr id="4" name="Shape 4"/>
          <p:cNvSpPr/>
          <p:nvPr>
            <p:ph idx="3"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5" name="Shape 5"/>
          <p:cNvSpPr txBox="1"/>
          <p:nvPr>
            <p:ph idx="1" type="body"/>
          </p:nvPr>
        </p:nvSpPr>
        <p:spPr>
          <a:xfrm>
            <a:off y="4343400" x="685800"/>
            <a:ext cy="4114800" cx="5486399"/>
          </a:xfrm>
          <a:prstGeom prst="rect">
            <a:avLst/>
          </a:prstGeom>
          <a:noFill/>
          <a:ln>
            <a:noFill/>
          </a:ln>
        </p:spPr>
        <p:txBody>
          <a:bodyPr bIns="91425" rIns="91425" lIns="91425" tIns="91425" anchor="ctr"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
        <p:nvSpPr>
          <p:cNvPr id="6" name="Shape 6"/>
          <p:cNvSpPr txBox="1"/>
          <p:nvPr>
            <p:ph idx="11" type="ftr"/>
          </p:nvPr>
        </p:nvSpPr>
        <p:spPr>
          <a:xfrm>
            <a:off y="8685213" x="0"/>
            <a:ext cy="457200" cx="2971799"/>
          </a:xfrm>
          <a:prstGeom prst="rect">
            <a:avLst/>
          </a:prstGeom>
          <a:noFill/>
          <a:ln>
            <a:noFill/>
          </a:ln>
        </p:spPr>
        <p:txBody>
          <a:bodyPr bIns="91425" rIns="91425" lIns="91425" tIns="91425" anchor="b" anchorCtr="0"/>
          <a:lstStyle>
            <a:lvl1pPr algn="l" rtl="0" marR="0" indent="0" marL="0">
              <a:defRPr strike="noStrike" u="none" b="0" cap="none" baseline="0" sz="1200" i="0"/>
            </a:lvl1pPr>
            <a:lvl2pPr>
              <a:defRPr/>
            </a:lvl2pPr>
            <a:lvl3pPr>
              <a:defRPr/>
            </a:lvl3pPr>
            <a:lvl4pPr>
              <a:defRPr/>
            </a:lvl4pPr>
            <a:lvl5pPr>
              <a:defRPr/>
            </a:lvl5pPr>
            <a:lvl6pPr>
              <a:defRPr/>
            </a:lvl6pPr>
            <a:lvl7pPr>
              <a:defRPr/>
            </a:lvl7pPr>
            <a:lvl8pPr>
              <a:defRPr/>
            </a:lvl8pPr>
            <a:lvl9pPr>
              <a:defRPr/>
            </a:lvl9pPr>
          </a:lstStyle>
          <a:p/>
        </p:txBody>
      </p:sp>
      <p:sp>
        <p:nvSpPr>
          <p:cNvPr id="7" name="Shape 7"/>
          <p:cNvSpPr txBox="1"/>
          <p:nvPr>
            <p:ph idx="12" type="sldNum"/>
          </p:nvPr>
        </p:nvSpPr>
        <p:spPr>
          <a:xfrm>
            <a:off y="8685213" x="3884612"/>
            <a:ext cy="457200" cx="2971799"/>
          </a:xfrm>
          <a:prstGeom prst="rect">
            <a:avLst/>
          </a:prstGeom>
          <a:noFill/>
          <a:ln>
            <a:noFill/>
          </a:ln>
        </p:spPr>
        <p:txBody>
          <a:bodyPr bIns="91425" rIns="91425" lIns="91425" tIns="91425" anchor="b" anchorCtr="0"/>
          <a:lstStyle>
            <a:lvl1pPr algn="r" rtl="0" marR="0" indent="0" marL="0">
              <a:defRPr strike="noStrike" u="none" b="0" cap="none" baseline="0" sz="1200" i="0"/>
            </a:lvl1pPr>
            <a:lvl2pPr algn="l" rtl="0" marR="0" indent="0" marL="0">
              <a:defRPr/>
            </a:lvl2pPr>
            <a:lvl3pPr algn="l" rtl="0" marR="0" indent="0" marL="0">
              <a:defRPr/>
            </a:lvl3pPr>
            <a:lvl4pPr algn="l" rtl="0" marR="0" indent="0" marL="0">
              <a:defRPr/>
            </a:lvl4pPr>
            <a:lvl5pPr algn="l" rtl="0" marR="0" indent="0" marL="0">
              <a:defRPr/>
            </a:lvl5pPr>
            <a:lvl6pPr algn="l" rtl="0" marR="0" indent="0" marL="0">
              <a:defRPr/>
            </a:lvl6pPr>
            <a:lvl7pPr algn="l" rtl="0" marR="0" indent="0" marL="0">
              <a:defRPr/>
            </a:lvl7pPr>
            <a:lvl8pPr algn="l" rtl="0" marR="0" indent="0" marL="0">
              <a:defRPr/>
            </a:lvl8pPr>
            <a:lvl9pPr algn="l" rtl="0" marR="0" indent="0" marL="0">
              <a:defRPr/>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2" name="Shape 92"/>
        <p:cNvGrpSpPr/>
        <p:nvPr/>
      </p:nvGrpSpPr>
      <p:grpSpPr>
        <a:xfrm>
          <a:off y="0" x="0"/>
          <a:ext cy="0" cx="0"/>
          <a:chOff y="0" x="0"/>
          <a:chExt cy="0" cx="0"/>
        </a:xfrm>
      </p:grpSpPr>
      <p:sp>
        <p:nvSpPr>
          <p:cNvPr id="93" name="Shape 93"/>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94" name="Shape 94"/>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1" name="Shape 151"/>
        <p:cNvGrpSpPr/>
        <p:nvPr/>
      </p:nvGrpSpPr>
      <p:grpSpPr>
        <a:xfrm>
          <a:off y="0" x="0"/>
          <a:ext cy="0" cx="0"/>
          <a:chOff y="0" x="0"/>
          <a:chExt cy="0" cx="0"/>
        </a:xfrm>
      </p:grpSpPr>
      <p:sp>
        <p:nvSpPr>
          <p:cNvPr id="152" name="Shape 15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53" name="Shape 153"/>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buNone/>
            </a:pPr>
            <a:r>
              <a:rPr strike="noStrike" u="none" b="0" cap="none" baseline="0" sz="1800" lang="es-ES" i="0"/>
              <a:t>Qué diferencia hay entre una tarjeta magnética y un chip?</a:t>
            </a:r>
          </a:p>
          <a:p>
            <a:r>
              <a:t/>
            </a:r>
          </a:p>
          <a:p>
            <a:pPr>
              <a:buNone/>
            </a:pPr>
            <a:r>
              <a:rPr strike="noStrike" u="none" b="0" cap="none" baseline="0" sz="1800" lang="es-ES" i="0"/>
              <a:t>¿Cómo funciona el reconocimiento biométrico?</a:t>
            </a:r>
          </a:p>
          <a:p>
            <a:r>
              <a:t/>
            </a:r>
          </a:p>
          <a:p>
            <a:pPr>
              <a:buNone/>
            </a:pPr>
            <a:r>
              <a:rPr strike="noStrike" u="none" b="0" cap="none" baseline="0" sz="1800" lang="es-ES" i="0"/>
              <a:t>Un vigilante jurado es una medida activa o pasiva? Y una cámara?</a:t>
            </a:r>
          </a:p>
          <a:p>
            <a:r>
              <a:t/>
            </a:r>
          </a:p>
          <a:p>
            <a:r>
              <a:t/>
            </a:r>
          </a:p>
        </p:txBody>
      </p:sp>
      <p:sp>
        <p:nvSpPr>
          <p:cNvPr id="154" name="Shape 154"/>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buSzPct val="25000"/>
              <a:buNone/>
            </a:pPr>
            <a:r>
              <a:rPr lang="es-ES"/>
              <a:t> </a:t>
            </a:r>
          </a:p>
        </p:txBody>
      </p:sp>
      <p:sp>
        <p:nvSpPr>
          <p:cNvPr id="155" name="Shape 155"/>
          <p:cNvSpPr txBox="1"/>
          <p:nvPr>
            <p:ph idx="3" type="hdr"/>
          </p:nvPr>
        </p:nvSpPr>
        <p:spPr>
          <a:xfrm>
            <a:off y="0" x="0"/>
            <a:ext cy="457200" cx="2971799"/>
          </a:xfrm>
          <a:prstGeom prst="rect">
            <a:avLst/>
          </a:prstGeom>
          <a:noFill/>
          <a:ln>
            <a:noFill/>
          </a:ln>
        </p:spPr>
        <p:txBody>
          <a:bodyPr bIns="45700" rIns="91425" lIns="91425" tIns="45700" anchor="t" anchorCtr="0">
            <a:noAutofit/>
          </a:bodyPr>
          <a:lstStyle/>
          <a:p>
            <a:pPr algn="l" rtl="0" lvl="0" marR="0" indent="0" marL="0">
              <a:buSzPct val="25000"/>
              <a:buNone/>
            </a:pPr>
            <a:r>
              <a:rPr strike="noStrike" u="none" b="0" cap="none" baseline="0" sz="1200" lang="es-ES" i="0"/>
              <a:t>Tema 2 - Seguridad en el entorno físico. Parte 1.</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02" name="Shape 802"/>
        <p:cNvGrpSpPr/>
        <p:nvPr/>
      </p:nvGrpSpPr>
      <p:grpSpPr>
        <a:xfrm>
          <a:off y="0" x="0"/>
          <a:ext cy="0" cx="0"/>
          <a:chOff y="0" x="0"/>
          <a:chExt cy="0" cx="0"/>
        </a:xfrm>
      </p:grpSpPr>
      <p:sp>
        <p:nvSpPr>
          <p:cNvPr id="803" name="Shape 803"/>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804" name="Shape 804"/>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08" name="Shape 808"/>
        <p:cNvGrpSpPr/>
        <p:nvPr/>
      </p:nvGrpSpPr>
      <p:grpSpPr>
        <a:xfrm>
          <a:off y="0" x="0"/>
          <a:ext cy="0" cx="0"/>
          <a:chOff y="0" x="0"/>
          <a:chExt cy="0" cx="0"/>
        </a:xfrm>
      </p:grpSpPr>
      <p:sp>
        <p:nvSpPr>
          <p:cNvPr id="809" name="Shape 809"/>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810" name="Shape 81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14" name="Shape 814"/>
        <p:cNvGrpSpPr/>
        <p:nvPr/>
      </p:nvGrpSpPr>
      <p:grpSpPr>
        <a:xfrm>
          <a:off y="0" x="0"/>
          <a:ext cy="0" cx="0"/>
          <a:chOff y="0" x="0"/>
          <a:chExt cy="0" cx="0"/>
        </a:xfrm>
      </p:grpSpPr>
      <p:sp>
        <p:nvSpPr>
          <p:cNvPr id="815" name="Shape 815"/>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816" name="Shape 81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21" name="Shape 821"/>
        <p:cNvGrpSpPr/>
        <p:nvPr/>
      </p:nvGrpSpPr>
      <p:grpSpPr>
        <a:xfrm>
          <a:off y="0" x="0"/>
          <a:ext cy="0" cx="0"/>
          <a:chOff y="0" x="0"/>
          <a:chExt cy="0" cx="0"/>
        </a:xfrm>
      </p:grpSpPr>
      <p:sp>
        <p:nvSpPr>
          <p:cNvPr id="822" name="Shape 822"/>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823" name="Shape 82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28" name="Shape 828"/>
        <p:cNvGrpSpPr/>
        <p:nvPr/>
      </p:nvGrpSpPr>
      <p:grpSpPr>
        <a:xfrm>
          <a:off y="0" x="0"/>
          <a:ext cy="0" cx="0"/>
          <a:chOff y="0" x="0"/>
          <a:chExt cy="0" cx="0"/>
        </a:xfrm>
      </p:grpSpPr>
      <p:sp>
        <p:nvSpPr>
          <p:cNvPr id="829" name="Shape 829"/>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830" name="Shape 83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35" name="Shape 835"/>
        <p:cNvGrpSpPr/>
        <p:nvPr/>
      </p:nvGrpSpPr>
      <p:grpSpPr>
        <a:xfrm>
          <a:off y="0" x="0"/>
          <a:ext cy="0" cx="0"/>
          <a:chOff y="0" x="0"/>
          <a:chExt cy="0" cx="0"/>
        </a:xfrm>
      </p:grpSpPr>
      <p:sp>
        <p:nvSpPr>
          <p:cNvPr id="836" name="Shape 836"/>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837" name="Shape 837"/>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42" name="Shape 842"/>
        <p:cNvGrpSpPr/>
        <p:nvPr/>
      </p:nvGrpSpPr>
      <p:grpSpPr>
        <a:xfrm>
          <a:off y="0" x="0"/>
          <a:ext cy="0" cx="0"/>
          <a:chOff y="0" x="0"/>
          <a:chExt cy="0" cx="0"/>
        </a:xfrm>
      </p:grpSpPr>
      <p:sp>
        <p:nvSpPr>
          <p:cNvPr id="843" name="Shape 843"/>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844" name="Shape 844"/>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51" name="Shape 851"/>
        <p:cNvGrpSpPr/>
        <p:nvPr/>
      </p:nvGrpSpPr>
      <p:grpSpPr>
        <a:xfrm>
          <a:off y="0" x="0"/>
          <a:ext cy="0" cx="0"/>
          <a:chOff y="0" x="0"/>
          <a:chExt cy="0" cx="0"/>
        </a:xfrm>
      </p:grpSpPr>
      <p:sp>
        <p:nvSpPr>
          <p:cNvPr id="852" name="Shape 852"/>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853" name="Shape 85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57" name="Shape 857"/>
        <p:cNvGrpSpPr/>
        <p:nvPr/>
      </p:nvGrpSpPr>
      <p:grpSpPr>
        <a:xfrm>
          <a:off y="0" x="0"/>
          <a:ext cy="0" cx="0"/>
          <a:chOff y="0" x="0"/>
          <a:chExt cy="0" cx="0"/>
        </a:xfrm>
      </p:grpSpPr>
      <p:sp>
        <p:nvSpPr>
          <p:cNvPr id="858" name="Shape 858"/>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859" name="Shape 85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63" name="Shape 863"/>
        <p:cNvGrpSpPr/>
        <p:nvPr/>
      </p:nvGrpSpPr>
      <p:grpSpPr>
        <a:xfrm>
          <a:off y="0" x="0"/>
          <a:ext cy="0" cx="0"/>
          <a:chOff y="0" x="0"/>
          <a:chExt cy="0" cx="0"/>
        </a:xfrm>
      </p:grpSpPr>
      <p:sp>
        <p:nvSpPr>
          <p:cNvPr id="864" name="Shape 864"/>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865" name="Shape 86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9" name="Shape 159"/>
        <p:cNvGrpSpPr/>
        <p:nvPr/>
      </p:nvGrpSpPr>
      <p:grpSpPr>
        <a:xfrm>
          <a:off y="0" x="0"/>
          <a:ext cy="0" cx="0"/>
          <a:chOff y="0" x="0"/>
          <a:chExt cy="0" cx="0"/>
        </a:xfrm>
      </p:grpSpPr>
      <p:sp>
        <p:nvSpPr>
          <p:cNvPr id="160" name="Shape 16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
        <p:nvSpPr>
          <p:cNvPr id="161" name="Shape 161"/>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71" name="Shape 871"/>
        <p:cNvGrpSpPr/>
        <p:nvPr/>
      </p:nvGrpSpPr>
      <p:grpSpPr>
        <a:xfrm>
          <a:off y="0" x="0"/>
          <a:ext cy="0" cx="0"/>
          <a:chOff y="0" x="0"/>
          <a:chExt cy="0" cx="0"/>
        </a:xfrm>
      </p:grpSpPr>
      <p:sp>
        <p:nvSpPr>
          <p:cNvPr id="872" name="Shape 872"/>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873" name="Shape 87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77" name="Shape 877"/>
        <p:cNvGrpSpPr/>
        <p:nvPr/>
      </p:nvGrpSpPr>
      <p:grpSpPr>
        <a:xfrm>
          <a:off y="0" x="0"/>
          <a:ext cy="0" cx="0"/>
          <a:chOff y="0" x="0"/>
          <a:chExt cy="0" cx="0"/>
        </a:xfrm>
      </p:grpSpPr>
      <p:sp>
        <p:nvSpPr>
          <p:cNvPr id="878" name="Shape 878"/>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879" name="Shape 87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83" name="Shape 883"/>
        <p:cNvGrpSpPr/>
        <p:nvPr/>
      </p:nvGrpSpPr>
      <p:grpSpPr>
        <a:xfrm>
          <a:off y="0" x="0"/>
          <a:ext cy="0" cx="0"/>
          <a:chOff y="0" x="0"/>
          <a:chExt cy="0" cx="0"/>
        </a:xfrm>
      </p:grpSpPr>
      <p:sp>
        <p:nvSpPr>
          <p:cNvPr id="884" name="Shape 884"/>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885" name="Shape 88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89" name="Shape 889"/>
        <p:cNvGrpSpPr/>
        <p:nvPr/>
      </p:nvGrpSpPr>
      <p:grpSpPr>
        <a:xfrm>
          <a:off y="0" x="0"/>
          <a:ext cy="0" cx="0"/>
          <a:chOff y="0" x="0"/>
          <a:chExt cy="0" cx="0"/>
        </a:xfrm>
      </p:grpSpPr>
      <p:sp>
        <p:nvSpPr>
          <p:cNvPr id="890" name="Shape 890"/>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891" name="Shape 891"/>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97" name="Shape 897"/>
        <p:cNvGrpSpPr/>
        <p:nvPr/>
      </p:nvGrpSpPr>
      <p:grpSpPr>
        <a:xfrm>
          <a:off y="0" x="0"/>
          <a:ext cy="0" cx="0"/>
          <a:chOff y="0" x="0"/>
          <a:chExt cy="0" cx="0"/>
        </a:xfrm>
      </p:grpSpPr>
      <p:sp>
        <p:nvSpPr>
          <p:cNvPr id="898" name="Shape 898"/>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899" name="Shape 89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03" name="Shape 903"/>
        <p:cNvGrpSpPr/>
        <p:nvPr/>
      </p:nvGrpSpPr>
      <p:grpSpPr>
        <a:xfrm>
          <a:off y="0" x="0"/>
          <a:ext cy="0" cx="0"/>
          <a:chOff y="0" x="0"/>
          <a:chExt cy="0" cx="0"/>
        </a:xfrm>
      </p:grpSpPr>
      <p:sp>
        <p:nvSpPr>
          <p:cNvPr id="904" name="Shape 904"/>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905" name="Shape 90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10" name="Shape 910"/>
        <p:cNvGrpSpPr/>
        <p:nvPr/>
      </p:nvGrpSpPr>
      <p:grpSpPr>
        <a:xfrm>
          <a:off y="0" x="0"/>
          <a:ext cy="0" cx="0"/>
          <a:chOff y="0" x="0"/>
          <a:chExt cy="0" cx="0"/>
        </a:xfrm>
      </p:grpSpPr>
      <p:sp>
        <p:nvSpPr>
          <p:cNvPr id="911" name="Shape 911"/>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912" name="Shape 912"/>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p:txBody>
      </p:sp>
      <p:sp>
        <p:nvSpPr>
          <p:cNvPr id="913" name="Shape 913"/>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buSzPct val="25000"/>
              <a:buNone/>
            </a:pPr>
            <a:r>
              <a:rPr lang="es-ES"/>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6" name="Shape 166"/>
        <p:cNvGrpSpPr/>
        <p:nvPr/>
      </p:nvGrpSpPr>
      <p:grpSpPr>
        <a:xfrm>
          <a:off y="0" x="0"/>
          <a:ext cy="0" cx="0"/>
          <a:chOff y="0" x="0"/>
          <a:chExt cy="0" cx="0"/>
        </a:xfrm>
      </p:grpSpPr>
      <p:sp>
        <p:nvSpPr>
          <p:cNvPr id="167" name="Shape 167"/>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168" name="Shape 16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3" name="Shape 173"/>
        <p:cNvGrpSpPr/>
        <p:nvPr/>
      </p:nvGrpSpPr>
      <p:grpSpPr>
        <a:xfrm>
          <a:off y="0" x="0"/>
          <a:ext cy="0" cx="0"/>
          <a:chOff y="0" x="0"/>
          <a:chExt cy="0" cx="0"/>
        </a:xfrm>
      </p:grpSpPr>
      <p:sp>
        <p:nvSpPr>
          <p:cNvPr id="174" name="Shape 174"/>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175" name="Shape 17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1" name="Shape 181"/>
        <p:cNvGrpSpPr/>
        <p:nvPr/>
      </p:nvGrpSpPr>
      <p:grpSpPr>
        <a:xfrm>
          <a:off y="0" x="0"/>
          <a:ext cy="0" cx="0"/>
          <a:chOff y="0" x="0"/>
          <a:chExt cy="0" cx="0"/>
        </a:xfrm>
      </p:grpSpPr>
      <p:sp>
        <p:nvSpPr>
          <p:cNvPr id="182" name="Shape 182"/>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183" name="Shape 18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7" name="Shape 187"/>
        <p:cNvGrpSpPr/>
        <p:nvPr/>
      </p:nvGrpSpPr>
      <p:grpSpPr>
        <a:xfrm>
          <a:off y="0" x="0"/>
          <a:ext cy="0" cx="0"/>
          <a:chOff y="0" x="0"/>
          <a:chExt cy="0" cx="0"/>
        </a:xfrm>
      </p:grpSpPr>
      <p:sp>
        <p:nvSpPr>
          <p:cNvPr id="188" name="Shape 18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
        <p:nvSpPr>
          <p:cNvPr id="189" name="Shape 189"/>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3" name="Shape 193"/>
        <p:cNvGrpSpPr/>
        <p:nvPr/>
      </p:nvGrpSpPr>
      <p:grpSpPr>
        <a:xfrm>
          <a:off y="0" x="0"/>
          <a:ext cy="0" cx="0"/>
          <a:chOff y="0" x="0"/>
          <a:chExt cy="0" cx="0"/>
        </a:xfrm>
      </p:grpSpPr>
      <p:sp>
        <p:nvSpPr>
          <p:cNvPr id="194" name="Shape 194"/>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195" name="Shape 19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2" name="Shape 202"/>
        <p:cNvGrpSpPr/>
        <p:nvPr/>
      </p:nvGrpSpPr>
      <p:grpSpPr>
        <a:xfrm>
          <a:off y="0" x="0"/>
          <a:ext cy="0" cx="0"/>
          <a:chOff y="0" x="0"/>
          <a:chExt cy="0" cx="0"/>
        </a:xfrm>
      </p:grpSpPr>
      <p:sp>
        <p:nvSpPr>
          <p:cNvPr id="203" name="Shape 20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204" name="Shape 204"/>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buNone/>
            </a:pPr>
            <a:r>
              <a:rPr strike="noStrike" u="none" b="0" cap="none" baseline="0" sz="1800" lang="es-ES" i="0"/>
              <a:t>Qué diferencia hay entre una tarjeta magnética y un chip?</a:t>
            </a:r>
          </a:p>
          <a:p>
            <a:r>
              <a:t/>
            </a:r>
          </a:p>
          <a:p>
            <a:pPr>
              <a:buNone/>
            </a:pPr>
            <a:r>
              <a:rPr strike="noStrike" u="none" b="0" cap="none" baseline="0" sz="1800" lang="es-ES" i="0"/>
              <a:t>¿Cómo funciona el reconocimiento biométrico?</a:t>
            </a:r>
          </a:p>
          <a:p>
            <a:r>
              <a:t/>
            </a:r>
          </a:p>
          <a:p>
            <a:pPr>
              <a:buNone/>
            </a:pPr>
            <a:r>
              <a:rPr strike="noStrike" u="none" b="0" cap="none" baseline="0" sz="1800" lang="es-ES" i="0"/>
              <a:t>Un vigilante jurado es una medida activa o pasiva? Y una cámara?</a:t>
            </a:r>
          </a:p>
          <a:p>
            <a:r>
              <a:t/>
            </a:r>
          </a:p>
          <a:p>
            <a:r>
              <a:t/>
            </a:r>
          </a:p>
        </p:txBody>
      </p:sp>
      <p:sp>
        <p:nvSpPr>
          <p:cNvPr id="205" name="Shape 205"/>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buSzPct val="25000"/>
              <a:buNone/>
            </a:pPr>
            <a:r>
              <a:rPr lang="es-ES"/>
              <a:t> </a:t>
            </a:r>
          </a:p>
        </p:txBody>
      </p:sp>
      <p:sp>
        <p:nvSpPr>
          <p:cNvPr id="206" name="Shape 206"/>
          <p:cNvSpPr txBox="1"/>
          <p:nvPr>
            <p:ph idx="3" type="hdr"/>
          </p:nvPr>
        </p:nvSpPr>
        <p:spPr>
          <a:xfrm>
            <a:off y="0" x="0"/>
            <a:ext cy="457200" cx="2971799"/>
          </a:xfrm>
          <a:prstGeom prst="rect">
            <a:avLst/>
          </a:prstGeom>
          <a:noFill/>
          <a:ln>
            <a:noFill/>
          </a:ln>
        </p:spPr>
        <p:txBody>
          <a:bodyPr bIns="45700" rIns="91425" lIns="91425" tIns="45700" anchor="t" anchorCtr="0">
            <a:noAutofit/>
          </a:bodyPr>
          <a:lstStyle/>
          <a:p>
            <a:pPr algn="l" rtl="0" lvl="0" marR="0" indent="0" marL="0">
              <a:buSzPct val="25000"/>
              <a:buNone/>
            </a:pPr>
            <a:r>
              <a:rPr strike="noStrike" u="none" b="0" cap="none" baseline="0" sz="1200" lang="es-ES" i="0"/>
              <a:t>Tema 2 - Seguridad en el entorno físico. Parte 1.</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2" name="Shape 212"/>
        <p:cNvGrpSpPr/>
        <p:nvPr/>
      </p:nvGrpSpPr>
      <p:grpSpPr>
        <a:xfrm>
          <a:off y="0" x="0"/>
          <a:ext cy="0" cx="0"/>
          <a:chOff y="0" x="0"/>
          <a:chExt cy="0" cx="0"/>
        </a:xfrm>
      </p:grpSpPr>
      <p:sp>
        <p:nvSpPr>
          <p:cNvPr id="213" name="Shape 21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214" name="Shape 214"/>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buNone/>
            </a:pPr>
            <a:r>
              <a:rPr strike="noStrike" u="none" b="0" cap="none" baseline="0" sz="1800" lang="es-ES" i="0"/>
              <a:t>Qué diferencia hay entre una tarjeta magnética y un chip?</a:t>
            </a:r>
          </a:p>
          <a:p>
            <a:r>
              <a:t/>
            </a:r>
          </a:p>
          <a:p>
            <a:pPr>
              <a:buNone/>
            </a:pPr>
            <a:r>
              <a:rPr strike="noStrike" u="none" b="0" cap="none" baseline="0" sz="1800" lang="es-ES" i="0"/>
              <a:t>¿Cómo funciona el reconocimiento biométrico?</a:t>
            </a:r>
          </a:p>
          <a:p>
            <a:r>
              <a:t/>
            </a:r>
          </a:p>
          <a:p>
            <a:pPr>
              <a:buNone/>
            </a:pPr>
            <a:r>
              <a:rPr strike="noStrike" u="none" b="0" cap="none" baseline="0" sz="1800" lang="es-ES" i="0"/>
              <a:t>Un vigilante jurado es una medida activa o pasiva? Y una cámara?</a:t>
            </a:r>
          </a:p>
          <a:p>
            <a:r>
              <a:t/>
            </a:r>
          </a:p>
          <a:p>
            <a:r>
              <a:t/>
            </a:r>
          </a:p>
        </p:txBody>
      </p:sp>
      <p:sp>
        <p:nvSpPr>
          <p:cNvPr id="215" name="Shape 215"/>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buSzPct val="25000"/>
              <a:buNone/>
            </a:pPr>
            <a:r>
              <a:rPr lang="es-ES"/>
              <a:t> </a:t>
            </a:r>
          </a:p>
        </p:txBody>
      </p:sp>
      <p:sp>
        <p:nvSpPr>
          <p:cNvPr id="216" name="Shape 216"/>
          <p:cNvSpPr txBox="1"/>
          <p:nvPr>
            <p:ph idx="3" type="hdr"/>
          </p:nvPr>
        </p:nvSpPr>
        <p:spPr>
          <a:xfrm>
            <a:off y="0" x="0"/>
            <a:ext cy="457200" cx="2971799"/>
          </a:xfrm>
          <a:prstGeom prst="rect">
            <a:avLst/>
          </a:prstGeom>
          <a:noFill/>
          <a:ln>
            <a:noFill/>
          </a:ln>
        </p:spPr>
        <p:txBody>
          <a:bodyPr bIns="45700" rIns="91425" lIns="91425" tIns="45700" anchor="t" anchorCtr="0">
            <a:noAutofit/>
          </a:bodyPr>
          <a:lstStyle/>
          <a:p>
            <a:pPr algn="l" rtl="0" lvl="0" marR="0" indent="0" marL="0">
              <a:buSzPct val="25000"/>
              <a:buNone/>
            </a:pPr>
            <a:r>
              <a:rPr strike="noStrike" u="none" b="0" cap="none" baseline="0" sz="1200" lang="es-ES" i="0"/>
              <a:t>Tema 2 - Seguridad en el entorno físico. Parte 1.</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2" name="Shape 222"/>
        <p:cNvGrpSpPr/>
        <p:nvPr/>
      </p:nvGrpSpPr>
      <p:grpSpPr>
        <a:xfrm>
          <a:off y="0" x="0"/>
          <a:ext cy="0" cx="0"/>
          <a:chOff y="0" x="0"/>
          <a:chExt cy="0" cx="0"/>
        </a:xfrm>
      </p:grpSpPr>
      <p:sp>
        <p:nvSpPr>
          <p:cNvPr id="223" name="Shape 22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224" name="Shape 224"/>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buNone/>
            </a:pPr>
            <a:r>
              <a:rPr strike="noStrike" u="none" b="0" cap="none" baseline="0" sz="1800" lang="es-ES" i="0"/>
              <a:t>Qué diferencia hay entre una tarjeta magnética y un chip?</a:t>
            </a:r>
          </a:p>
          <a:p>
            <a:r>
              <a:t/>
            </a:r>
          </a:p>
          <a:p>
            <a:pPr>
              <a:buNone/>
            </a:pPr>
            <a:r>
              <a:rPr strike="noStrike" u="none" b="0" cap="none" baseline="0" sz="1800" lang="es-ES" i="0"/>
              <a:t>¿Cómo funciona el reconocimiento biométrico?</a:t>
            </a:r>
          </a:p>
          <a:p>
            <a:r>
              <a:t/>
            </a:r>
          </a:p>
          <a:p>
            <a:pPr>
              <a:buNone/>
            </a:pPr>
            <a:r>
              <a:rPr strike="noStrike" u="none" b="0" cap="none" baseline="0" sz="1800" lang="es-ES" i="0"/>
              <a:t>Un vigilante jurado es una medida activa o pasiva? Y una cámara?</a:t>
            </a:r>
          </a:p>
          <a:p>
            <a:r>
              <a:t/>
            </a:r>
          </a:p>
          <a:p>
            <a:r>
              <a:t/>
            </a:r>
          </a:p>
        </p:txBody>
      </p:sp>
      <p:sp>
        <p:nvSpPr>
          <p:cNvPr id="225" name="Shape 225"/>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buSzPct val="25000"/>
              <a:buNone/>
            </a:pPr>
            <a:r>
              <a:rPr lang="es-ES"/>
              <a:t> </a:t>
            </a:r>
          </a:p>
        </p:txBody>
      </p:sp>
      <p:sp>
        <p:nvSpPr>
          <p:cNvPr id="226" name="Shape 226"/>
          <p:cNvSpPr txBox="1"/>
          <p:nvPr>
            <p:ph idx="3" type="hdr"/>
          </p:nvPr>
        </p:nvSpPr>
        <p:spPr>
          <a:xfrm>
            <a:off y="0" x="0"/>
            <a:ext cy="457200" cx="2971799"/>
          </a:xfrm>
          <a:prstGeom prst="rect">
            <a:avLst/>
          </a:prstGeom>
          <a:noFill/>
          <a:ln>
            <a:noFill/>
          </a:ln>
        </p:spPr>
        <p:txBody>
          <a:bodyPr bIns="45700" rIns="91425" lIns="91425" tIns="45700" anchor="t" anchorCtr="0">
            <a:noAutofit/>
          </a:bodyPr>
          <a:lstStyle/>
          <a:p>
            <a:pPr algn="l" rtl="0" lvl="0" marR="0" indent="0" marL="0">
              <a:buSzPct val="25000"/>
              <a:buNone/>
            </a:pPr>
            <a:r>
              <a:rPr strike="noStrike" u="none" b="0" cap="none" baseline="0" sz="1200" lang="es-ES" i="0"/>
              <a:t>Tema 2 - Seguridad en el entorno físico. Parte 1.</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8" name="Shape 98"/>
        <p:cNvGrpSpPr/>
        <p:nvPr/>
      </p:nvGrpSpPr>
      <p:grpSpPr>
        <a:xfrm>
          <a:off y="0" x="0"/>
          <a:ext cy="0" cx="0"/>
          <a:chOff y="0" x="0"/>
          <a:chExt cy="0" cx="0"/>
        </a:xfrm>
      </p:grpSpPr>
      <p:sp>
        <p:nvSpPr>
          <p:cNvPr id="99" name="Shape 99"/>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100" name="Shape 10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2" name="Shape 232"/>
        <p:cNvGrpSpPr/>
        <p:nvPr/>
      </p:nvGrpSpPr>
      <p:grpSpPr>
        <a:xfrm>
          <a:off y="0" x="0"/>
          <a:ext cy="0" cx="0"/>
          <a:chOff y="0" x="0"/>
          <a:chExt cy="0" cx="0"/>
        </a:xfrm>
      </p:grpSpPr>
      <p:sp>
        <p:nvSpPr>
          <p:cNvPr id="233" name="Shape 23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234" name="Shape 234"/>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buNone/>
            </a:pPr>
            <a:r>
              <a:rPr strike="noStrike" u="none" b="0" cap="none" baseline="0" sz="1800" lang="es-ES" i="0"/>
              <a:t>Qué diferencia hay entre una tarjeta magnética y un chip?</a:t>
            </a:r>
          </a:p>
          <a:p>
            <a:r>
              <a:t/>
            </a:r>
          </a:p>
          <a:p>
            <a:pPr>
              <a:buNone/>
            </a:pPr>
            <a:r>
              <a:rPr strike="noStrike" u="none" b="0" cap="none" baseline="0" sz="1800" lang="es-ES" i="0"/>
              <a:t>¿Cómo funciona el reconocimiento biométrico?</a:t>
            </a:r>
          </a:p>
          <a:p>
            <a:r>
              <a:t/>
            </a:r>
          </a:p>
          <a:p>
            <a:pPr>
              <a:buNone/>
            </a:pPr>
            <a:r>
              <a:rPr strike="noStrike" u="none" b="0" cap="none" baseline="0" sz="1800" lang="es-ES" i="0"/>
              <a:t>Un vigilante jurado es una medida activa o pasiva? Y una cámara?</a:t>
            </a:r>
          </a:p>
          <a:p>
            <a:r>
              <a:t/>
            </a:r>
          </a:p>
          <a:p>
            <a:r>
              <a:t/>
            </a:r>
          </a:p>
        </p:txBody>
      </p:sp>
      <p:sp>
        <p:nvSpPr>
          <p:cNvPr id="235" name="Shape 235"/>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buSzPct val="25000"/>
              <a:buNone/>
            </a:pPr>
            <a:r>
              <a:rPr lang="es-ES"/>
              <a:t> </a:t>
            </a:r>
          </a:p>
        </p:txBody>
      </p:sp>
      <p:sp>
        <p:nvSpPr>
          <p:cNvPr id="236" name="Shape 236"/>
          <p:cNvSpPr txBox="1"/>
          <p:nvPr>
            <p:ph idx="3" type="hdr"/>
          </p:nvPr>
        </p:nvSpPr>
        <p:spPr>
          <a:xfrm>
            <a:off y="0" x="0"/>
            <a:ext cy="457200" cx="2971799"/>
          </a:xfrm>
          <a:prstGeom prst="rect">
            <a:avLst/>
          </a:prstGeom>
          <a:noFill/>
          <a:ln>
            <a:noFill/>
          </a:ln>
        </p:spPr>
        <p:txBody>
          <a:bodyPr bIns="45700" rIns="91425" lIns="91425" tIns="45700" anchor="t" anchorCtr="0">
            <a:noAutofit/>
          </a:bodyPr>
          <a:lstStyle/>
          <a:p>
            <a:pPr algn="l" rtl="0" lvl="0" marR="0" indent="0" marL="0">
              <a:buSzPct val="25000"/>
              <a:buNone/>
            </a:pPr>
            <a:r>
              <a:rPr strike="noStrike" u="none" b="0" cap="none" baseline="0" sz="1200" lang="es-ES" i="0"/>
              <a:t>Tema 2 - Seguridad en el entorno físico. Parte 1.</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2" name="Shape 242"/>
        <p:cNvGrpSpPr/>
        <p:nvPr/>
      </p:nvGrpSpPr>
      <p:grpSpPr>
        <a:xfrm>
          <a:off y="0" x="0"/>
          <a:ext cy="0" cx="0"/>
          <a:chOff y="0" x="0"/>
          <a:chExt cy="0" cx="0"/>
        </a:xfrm>
      </p:grpSpPr>
      <p:sp>
        <p:nvSpPr>
          <p:cNvPr id="243" name="Shape 24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244" name="Shape 244"/>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buNone/>
            </a:pPr>
            <a:r>
              <a:rPr strike="noStrike" u="none" b="0" cap="none" baseline="0" sz="1800" lang="es-ES" i="0"/>
              <a:t>Qué diferencia hay entre una tarjeta magnética y un chip?</a:t>
            </a:r>
          </a:p>
          <a:p>
            <a:r>
              <a:t/>
            </a:r>
          </a:p>
          <a:p>
            <a:pPr>
              <a:buNone/>
            </a:pPr>
            <a:r>
              <a:rPr strike="noStrike" u="none" b="0" cap="none" baseline="0" sz="1800" lang="es-ES" i="0"/>
              <a:t>¿Cómo funciona el reconocimiento biométrico?</a:t>
            </a:r>
          </a:p>
          <a:p>
            <a:r>
              <a:t/>
            </a:r>
          </a:p>
          <a:p>
            <a:pPr>
              <a:buNone/>
            </a:pPr>
            <a:r>
              <a:rPr strike="noStrike" u="none" b="0" cap="none" baseline="0" sz="1800" lang="es-ES" i="0"/>
              <a:t>Un vigilante jurado es una medida activa o pasiva? Y una cámara?</a:t>
            </a:r>
          </a:p>
          <a:p>
            <a:r>
              <a:t/>
            </a:r>
          </a:p>
          <a:p>
            <a:r>
              <a:t/>
            </a:r>
          </a:p>
        </p:txBody>
      </p:sp>
      <p:sp>
        <p:nvSpPr>
          <p:cNvPr id="245" name="Shape 245"/>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buSzPct val="25000"/>
              <a:buNone/>
            </a:pPr>
            <a:r>
              <a:rPr lang="es-ES"/>
              <a:t> </a:t>
            </a:r>
          </a:p>
        </p:txBody>
      </p:sp>
      <p:sp>
        <p:nvSpPr>
          <p:cNvPr id="246" name="Shape 246"/>
          <p:cNvSpPr txBox="1"/>
          <p:nvPr>
            <p:ph idx="3" type="hdr"/>
          </p:nvPr>
        </p:nvSpPr>
        <p:spPr>
          <a:xfrm>
            <a:off y="0" x="0"/>
            <a:ext cy="457200" cx="2971799"/>
          </a:xfrm>
          <a:prstGeom prst="rect">
            <a:avLst/>
          </a:prstGeom>
          <a:noFill/>
          <a:ln>
            <a:noFill/>
          </a:ln>
        </p:spPr>
        <p:txBody>
          <a:bodyPr bIns="45700" rIns="91425" lIns="91425" tIns="45700" anchor="t" anchorCtr="0">
            <a:noAutofit/>
          </a:bodyPr>
          <a:lstStyle/>
          <a:p>
            <a:pPr algn="l" rtl="0" lvl="0" marR="0" indent="0" marL="0">
              <a:buSzPct val="25000"/>
              <a:buNone/>
            </a:pPr>
            <a:r>
              <a:rPr strike="noStrike" u="none" b="0" cap="none" baseline="0" sz="1200" lang="es-ES" i="0"/>
              <a:t>Tema 2 - Seguridad en el entorno físico. Parte 1.</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2" name="Shape 252"/>
        <p:cNvGrpSpPr/>
        <p:nvPr/>
      </p:nvGrpSpPr>
      <p:grpSpPr>
        <a:xfrm>
          <a:off y="0" x="0"/>
          <a:ext cy="0" cx="0"/>
          <a:chOff y="0" x="0"/>
          <a:chExt cy="0" cx="0"/>
        </a:xfrm>
      </p:grpSpPr>
      <p:sp>
        <p:nvSpPr>
          <p:cNvPr id="253" name="Shape 25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254" name="Shape 254"/>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buNone/>
            </a:pPr>
            <a:r>
              <a:rPr strike="noStrike" u="none" b="0" cap="none" baseline="0" sz="1800" lang="es-ES" i="0"/>
              <a:t>Qué diferencia hay entre una tarjeta magnética y un chip?</a:t>
            </a:r>
          </a:p>
          <a:p>
            <a:r>
              <a:t/>
            </a:r>
          </a:p>
          <a:p>
            <a:pPr>
              <a:buNone/>
            </a:pPr>
            <a:r>
              <a:rPr strike="noStrike" u="none" b="0" cap="none" baseline="0" sz="1800" lang="es-ES" i="0"/>
              <a:t>¿Cómo funciona el reconocimiento biométrico?</a:t>
            </a:r>
          </a:p>
          <a:p>
            <a:r>
              <a:t/>
            </a:r>
          </a:p>
          <a:p>
            <a:pPr>
              <a:buNone/>
            </a:pPr>
            <a:r>
              <a:rPr strike="noStrike" u="none" b="0" cap="none" baseline="0" sz="1800" lang="es-ES" i="0"/>
              <a:t>Un vigilante jurado es una medida activa o pasiva? Y una cámara?</a:t>
            </a:r>
          </a:p>
          <a:p>
            <a:r>
              <a:t/>
            </a:r>
          </a:p>
          <a:p>
            <a:r>
              <a:t/>
            </a:r>
          </a:p>
        </p:txBody>
      </p:sp>
      <p:sp>
        <p:nvSpPr>
          <p:cNvPr id="255" name="Shape 255"/>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buSzPct val="25000"/>
              <a:buNone/>
            </a:pPr>
            <a:r>
              <a:rPr lang="es-ES"/>
              <a:t> </a:t>
            </a:r>
          </a:p>
        </p:txBody>
      </p:sp>
      <p:sp>
        <p:nvSpPr>
          <p:cNvPr id="256" name="Shape 256"/>
          <p:cNvSpPr txBox="1"/>
          <p:nvPr>
            <p:ph idx="3" type="hdr"/>
          </p:nvPr>
        </p:nvSpPr>
        <p:spPr>
          <a:xfrm>
            <a:off y="0" x="0"/>
            <a:ext cy="457200" cx="2971799"/>
          </a:xfrm>
          <a:prstGeom prst="rect">
            <a:avLst/>
          </a:prstGeom>
          <a:noFill/>
          <a:ln>
            <a:noFill/>
          </a:ln>
        </p:spPr>
        <p:txBody>
          <a:bodyPr bIns="45700" rIns="91425" lIns="91425" tIns="45700" anchor="t" anchorCtr="0">
            <a:noAutofit/>
          </a:bodyPr>
          <a:lstStyle/>
          <a:p>
            <a:pPr algn="l" rtl="0" lvl="0" marR="0" indent="0" marL="0">
              <a:buSzPct val="25000"/>
              <a:buNone/>
            </a:pPr>
            <a:r>
              <a:rPr strike="noStrike" u="none" b="0" cap="none" baseline="0" sz="1200" lang="es-ES" i="0"/>
              <a:t>Tema 2 - Seguridad en el entorno físico. Parte 1.</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1" name="Shape 261"/>
        <p:cNvGrpSpPr/>
        <p:nvPr/>
      </p:nvGrpSpPr>
      <p:grpSpPr>
        <a:xfrm>
          <a:off y="0" x="0"/>
          <a:ext cy="0" cx="0"/>
          <a:chOff y="0" x="0"/>
          <a:chExt cy="0" cx="0"/>
        </a:xfrm>
      </p:grpSpPr>
      <p:sp>
        <p:nvSpPr>
          <p:cNvPr id="262" name="Shape 26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263" name="Shape 263"/>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buNone/>
            </a:pPr>
            <a:r>
              <a:rPr strike="noStrike" u="none" b="0" cap="none" baseline="0" sz="1800" lang="es-ES" i="0"/>
              <a:t>Qué diferencia hay entre una tarjeta magnética y un chip?</a:t>
            </a:r>
          </a:p>
          <a:p>
            <a:r>
              <a:t/>
            </a:r>
          </a:p>
          <a:p>
            <a:pPr>
              <a:buNone/>
            </a:pPr>
            <a:r>
              <a:rPr strike="noStrike" u="none" b="0" cap="none" baseline="0" sz="1800" lang="es-ES" i="0"/>
              <a:t>¿Cómo funciona el reconocimiento biométrico?</a:t>
            </a:r>
          </a:p>
          <a:p>
            <a:r>
              <a:t/>
            </a:r>
          </a:p>
          <a:p>
            <a:pPr>
              <a:buNone/>
            </a:pPr>
            <a:r>
              <a:rPr strike="noStrike" u="none" b="0" cap="none" baseline="0" sz="1800" lang="es-ES" i="0"/>
              <a:t>Un vigilante jurado es una medida activa o pasiva? Y una cámara?</a:t>
            </a:r>
          </a:p>
          <a:p>
            <a:r>
              <a:t/>
            </a:r>
          </a:p>
          <a:p>
            <a:r>
              <a:t/>
            </a:r>
          </a:p>
        </p:txBody>
      </p:sp>
      <p:sp>
        <p:nvSpPr>
          <p:cNvPr id="264" name="Shape 264"/>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buSzPct val="25000"/>
              <a:buNone/>
            </a:pPr>
            <a:r>
              <a:rPr lang="es-ES"/>
              <a:t> </a:t>
            </a:r>
          </a:p>
        </p:txBody>
      </p:sp>
      <p:sp>
        <p:nvSpPr>
          <p:cNvPr id="265" name="Shape 265"/>
          <p:cNvSpPr txBox="1"/>
          <p:nvPr>
            <p:ph idx="3" type="hdr"/>
          </p:nvPr>
        </p:nvSpPr>
        <p:spPr>
          <a:xfrm>
            <a:off y="0" x="0"/>
            <a:ext cy="457200" cx="2971799"/>
          </a:xfrm>
          <a:prstGeom prst="rect">
            <a:avLst/>
          </a:prstGeom>
          <a:noFill/>
          <a:ln>
            <a:noFill/>
          </a:ln>
        </p:spPr>
        <p:txBody>
          <a:bodyPr bIns="45700" rIns="91425" lIns="91425" tIns="45700" anchor="t" anchorCtr="0">
            <a:noAutofit/>
          </a:bodyPr>
          <a:lstStyle/>
          <a:p>
            <a:pPr algn="l" rtl="0" lvl="0" marR="0" indent="0" marL="0">
              <a:buSzPct val="25000"/>
              <a:buNone/>
            </a:pPr>
            <a:r>
              <a:rPr strike="noStrike" u="none" b="0" cap="none" baseline="0" sz="1200" lang="es-ES" i="0"/>
              <a:t>Tema 2 - Seguridad en el entorno físico. Parte 1.</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0" name="Shape 270"/>
        <p:cNvGrpSpPr/>
        <p:nvPr/>
      </p:nvGrpSpPr>
      <p:grpSpPr>
        <a:xfrm>
          <a:off y="0" x="0"/>
          <a:ext cy="0" cx="0"/>
          <a:chOff y="0" x="0"/>
          <a:chExt cy="0" cx="0"/>
        </a:xfrm>
      </p:grpSpPr>
      <p:sp>
        <p:nvSpPr>
          <p:cNvPr id="271" name="Shape 271"/>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272" name="Shape 272"/>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buNone/>
            </a:pPr>
            <a:r>
              <a:rPr strike="noStrike" u="none" b="0" cap="none" baseline="0" sz="1800" lang="es-ES" i="0"/>
              <a:t>Qué diferencia hay entre una tarjeta magnética y un chip?</a:t>
            </a:r>
          </a:p>
          <a:p>
            <a:r>
              <a:t/>
            </a:r>
          </a:p>
          <a:p>
            <a:pPr>
              <a:buNone/>
            </a:pPr>
            <a:r>
              <a:rPr strike="noStrike" u="none" b="0" cap="none" baseline="0" sz="1800" lang="es-ES" i="0"/>
              <a:t>¿Cómo funciona el reconocimiento biométrico?</a:t>
            </a:r>
          </a:p>
          <a:p>
            <a:r>
              <a:t/>
            </a:r>
          </a:p>
          <a:p>
            <a:pPr>
              <a:buNone/>
            </a:pPr>
            <a:r>
              <a:rPr strike="noStrike" u="none" b="0" cap="none" baseline="0" sz="1800" lang="es-ES" i="0"/>
              <a:t>Un vigilante jurado es una medida activa o pasiva? Y una cámara?</a:t>
            </a:r>
          </a:p>
          <a:p>
            <a:r>
              <a:t/>
            </a:r>
          </a:p>
          <a:p>
            <a:r>
              <a:t/>
            </a:r>
          </a:p>
        </p:txBody>
      </p:sp>
      <p:sp>
        <p:nvSpPr>
          <p:cNvPr id="273" name="Shape 273"/>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buSzPct val="25000"/>
              <a:buNone/>
            </a:pPr>
            <a:r>
              <a:rPr lang="es-ES"/>
              <a:t> </a:t>
            </a:r>
          </a:p>
        </p:txBody>
      </p:sp>
      <p:sp>
        <p:nvSpPr>
          <p:cNvPr id="274" name="Shape 274"/>
          <p:cNvSpPr txBox="1"/>
          <p:nvPr>
            <p:ph idx="3" type="hdr"/>
          </p:nvPr>
        </p:nvSpPr>
        <p:spPr>
          <a:xfrm>
            <a:off y="0" x="0"/>
            <a:ext cy="457200" cx="2971799"/>
          </a:xfrm>
          <a:prstGeom prst="rect">
            <a:avLst/>
          </a:prstGeom>
          <a:noFill/>
          <a:ln>
            <a:noFill/>
          </a:ln>
        </p:spPr>
        <p:txBody>
          <a:bodyPr bIns="45700" rIns="91425" lIns="91425" tIns="45700" anchor="t" anchorCtr="0">
            <a:noAutofit/>
          </a:bodyPr>
          <a:lstStyle/>
          <a:p>
            <a:pPr algn="l" rtl="0" lvl="0" marR="0" indent="0" marL="0">
              <a:buSzPct val="25000"/>
              <a:buNone/>
            </a:pPr>
            <a:r>
              <a:rPr strike="noStrike" u="none" b="0" cap="none" baseline="0" sz="1200" lang="es-ES" i="0"/>
              <a:t>Tema 2 - Seguridad en el entorno físico. Parte 1.</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9" name="Shape 279"/>
        <p:cNvGrpSpPr/>
        <p:nvPr/>
      </p:nvGrpSpPr>
      <p:grpSpPr>
        <a:xfrm>
          <a:off y="0" x="0"/>
          <a:ext cy="0" cx="0"/>
          <a:chOff y="0" x="0"/>
          <a:chExt cy="0" cx="0"/>
        </a:xfrm>
      </p:grpSpPr>
      <p:sp>
        <p:nvSpPr>
          <p:cNvPr id="280" name="Shape 28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281" name="Shape 281"/>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buNone/>
            </a:pPr>
            <a:r>
              <a:rPr strike="noStrike" u="none" b="0" cap="none" baseline="0" sz="1800" lang="es-ES" i="0"/>
              <a:t>Qué diferencia hay entre una tarjeta magnética y un chip?</a:t>
            </a:r>
          </a:p>
          <a:p>
            <a:r>
              <a:t/>
            </a:r>
          </a:p>
          <a:p>
            <a:pPr>
              <a:buNone/>
            </a:pPr>
            <a:r>
              <a:rPr strike="noStrike" u="none" b="0" cap="none" baseline="0" sz="1800" lang="es-ES" i="0"/>
              <a:t>¿Cómo funciona el reconocimiento biométrico?</a:t>
            </a:r>
          </a:p>
          <a:p>
            <a:r>
              <a:t/>
            </a:r>
          </a:p>
          <a:p>
            <a:pPr>
              <a:buNone/>
            </a:pPr>
            <a:r>
              <a:rPr strike="noStrike" u="none" b="0" cap="none" baseline="0" sz="1800" lang="es-ES" i="0"/>
              <a:t>Un vigilante jurado es una medida activa o pasiva? Y una cámara?</a:t>
            </a:r>
          </a:p>
          <a:p>
            <a:r>
              <a:t/>
            </a:r>
          </a:p>
          <a:p>
            <a:r>
              <a:t/>
            </a:r>
          </a:p>
        </p:txBody>
      </p:sp>
      <p:sp>
        <p:nvSpPr>
          <p:cNvPr id="282" name="Shape 282"/>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buSzPct val="25000"/>
              <a:buNone/>
            </a:pPr>
            <a:r>
              <a:rPr lang="es-ES"/>
              <a:t> </a:t>
            </a:r>
          </a:p>
        </p:txBody>
      </p:sp>
      <p:sp>
        <p:nvSpPr>
          <p:cNvPr id="283" name="Shape 283"/>
          <p:cNvSpPr txBox="1"/>
          <p:nvPr>
            <p:ph idx="3" type="hdr"/>
          </p:nvPr>
        </p:nvSpPr>
        <p:spPr>
          <a:xfrm>
            <a:off y="0" x="0"/>
            <a:ext cy="457200" cx="2971799"/>
          </a:xfrm>
          <a:prstGeom prst="rect">
            <a:avLst/>
          </a:prstGeom>
          <a:noFill/>
          <a:ln>
            <a:noFill/>
          </a:ln>
        </p:spPr>
        <p:txBody>
          <a:bodyPr bIns="45700" rIns="91425" lIns="91425" tIns="45700" anchor="t" anchorCtr="0">
            <a:noAutofit/>
          </a:bodyPr>
          <a:lstStyle/>
          <a:p>
            <a:pPr algn="l" rtl="0" lvl="0" marR="0" indent="0" marL="0">
              <a:buSzPct val="25000"/>
              <a:buNone/>
            </a:pPr>
            <a:r>
              <a:rPr strike="noStrike" u="none" b="0" cap="none" baseline="0" sz="1200" lang="es-ES" i="0"/>
              <a:t>Tema 2 - Seguridad en el entorno físico. Parte 1.</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8" name="Shape 288"/>
        <p:cNvGrpSpPr/>
        <p:nvPr/>
      </p:nvGrpSpPr>
      <p:grpSpPr>
        <a:xfrm>
          <a:off y="0" x="0"/>
          <a:ext cy="0" cx="0"/>
          <a:chOff y="0" x="0"/>
          <a:chExt cy="0" cx="0"/>
        </a:xfrm>
      </p:grpSpPr>
      <p:sp>
        <p:nvSpPr>
          <p:cNvPr id="289" name="Shape 28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290" name="Shape 290"/>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buNone/>
            </a:pPr>
            <a:r>
              <a:rPr strike="noStrike" u="none" b="0" cap="none" baseline="0" sz="1800" lang="es-ES" i="0"/>
              <a:t>Qué diferencia hay entre una tarjeta magnética y un chip?</a:t>
            </a:r>
          </a:p>
          <a:p>
            <a:r>
              <a:t/>
            </a:r>
          </a:p>
          <a:p>
            <a:pPr>
              <a:buNone/>
            </a:pPr>
            <a:r>
              <a:rPr strike="noStrike" u="none" b="0" cap="none" baseline="0" sz="1800" lang="es-ES" i="0"/>
              <a:t>¿Cómo funciona el reconocimiento biométrico?</a:t>
            </a:r>
          </a:p>
          <a:p>
            <a:r>
              <a:t/>
            </a:r>
          </a:p>
          <a:p>
            <a:pPr>
              <a:buNone/>
            </a:pPr>
            <a:r>
              <a:rPr strike="noStrike" u="none" b="0" cap="none" baseline="0" sz="1800" lang="es-ES" i="0"/>
              <a:t>Un vigilante jurado es una medida activa o pasiva? Y una cámara?</a:t>
            </a:r>
          </a:p>
          <a:p>
            <a:r>
              <a:t/>
            </a:r>
          </a:p>
          <a:p>
            <a:r>
              <a:t/>
            </a:r>
          </a:p>
        </p:txBody>
      </p:sp>
      <p:sp>
        <p:nvSpPr>
          <p:cNvPr id="291" name="Shape 291"/>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buSzPct val="25000"/>
              <a:buNone/>
            </a:pPr>
            <a:r>
              <a:rPr lang="es-ES"/>
              <a:t> </a:t>
            </a:r>
          </a:p>
        </p:txBody>
      </p:sp>
      <p:sp>
        <p:nvSpPr>
          <p:cNvPr id="292" name="Shape 292"/>
          <p:cNvSpPr txBox="1"/>
          <p:nvPr>
            <p:ph idx="3" type="hdr"/>
          </p:nvPr>
        </p:nvSpPr>
        <p:spPr>
          <a:xfrm>
            <a:off y="0" x="0"/>
            <a:ext cy="457200" cx="2971799"/>
          </a:xfrm>
          <a:prstGeom prst="rect">
            <a:avLst/>
          </a:prstGeom>
          <a:noFill/>
          <a:ln>
            <a:noFill/>
          </a:ln>
        </p:spPr>
        <p:txBody>
          <a:bodyPr bIns="45700" rIns="91425" lIns="91425" tIns="45700" anchor="t" anchorCtr="0">
            <a:noAutofit/>
          </a:bodyPr>
          <a:lstStyle/>
          <a:p>
            <a:pPr algn="l" rtl="0" lvl="0" marR="0" indent="0" marL="0">
              <a:buSzPct val="25000"/>
              <a:buNone/>
            </a:pPr>
            <a:r>
              <a:rPr strike="noStrike" u="none" b="0" cap="none" baseline="0" sz="1200" lang="es-ES" i="0"/>
              <a:t>Tema 2 - Seguridad en el entorno físico. Parte 1.</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7" name="Shape 297"/>
        <p:cNvGrpSpPr/>
        <p:nvPr/>
      </p:nvGrpSpPr>
      <p:grpSpPr>
        <a:xfrm>
          <a:off y="0" x="0"/>
          <a:ext cy="0" cx="0"/>
          <a:chOff y="0" x="0"/>
          <a:chExt cy="0" cx="0"/>
        </a:xfrm>
      </p:grpSpPr>
      <p:sp>
        <p:nvSpPr>
          <p:cNvPr id="298" name="Shape 29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299" name="Shape 299"/>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buNone/>
            </a:pPr>
            <a:r>
              <a:rPr strike="noStrike" u="none" b="0" cap="none" baseline="0" sz="1800" lang="es-ES" i="0"/>
              <a:t>Qué diferencia hay entre una tarjeta magnética y un chip?</a:t>
            </a:r>
          </a:p>
          <a:p>
            <a:r>
              <a:t/>
            </a:r>
          </a:p>
          <a:p>
            <a:pPr>
              <a:buNone/>
            </a:pPr>
            <a:r>
              <a:rPr strike="noStrike" u="none" b="0" cap="none" baseline="0" sz="1800" lang="es-ES" i="0"/>
              <a:t>¿Cómo funciona el reconocimiento biométrico?</a:t>
            </a:r>
          </a:p>
          <a:p>
            <a:r>
              <a:t/>
            </a:r>
          </a:p>
          <a:p>
            <a:pPr>
              <a:buNone/>
            </a:pPr>
            <a:r>
              <a:rPr strike="noStrike" u="none" b="0" cap="none" baseline="0" sz="1800" lang="es-ES" i="0"/>
              <a:t>Un vigilante jurado es una medida activa o pasiva? Y una cámara?</a:t>
            </a:r>
          </a:p>
          <a:p>
            <a:r>
              <a:t/>
            </a:r>
          </a:p>
          <a:p>
            <a:r>
              <a:t/>
            </a:r>
          </a:p>
        </p:txBody>
      </p:sp>
      <p:sp>
        <p:nvSpPr>
          <p:cNvPr id="300" name="Shape 300"/>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buSzPct val="25000"/>
              <a:buNone/>
            </a:pPr>
            <a:r>
              <a:rPr lang="es-ES"/>
              <a:t> </a:t>
            </a:r>
          </a:p>
        </p:txBody>
      </p:sp>
      <p:sp>
        <p:nvSpPr>
          <p:cNvPr id="301" name="Shape 301"/>
          <p:cNvSpPr txBox="1"/>
          <p:nvPr>
            <p:ph idx="3" type="hdr"/>
          </p:nvPr>
        </p:nvSpPr>
        <p:spPr>
          <a:xfrm>
            <a:off y="0" x="0"/>
            <a:ext cy="457200" cx="2971799"/>
          </a:xfrm>
          <a:prstGeom prst="rect">
            <a:avLst/>
          </a:prstGeom>
          <a:noFill/>
          <a:ln>
            <a:noFill/>
          </a:ln>
        </p:spPr>
        <p:txBody>
          <a:bodyPr bIns="45700" rIns="91425" lIns="91425" tIns="45700" anchor="t" anchorCtr="0">
            <a:noAutofit/>
          </a:bodyPr>
          <a:lstStyle/>
          <a:p>
            <a:pPr algn="l" rtl="0" lvl="0" marR="0" indent="0" marL="0">
              <a:buSzPct val="25000"/>
              <a:buNone/>
            </a:pPr>
            <a:r>
              <a:rPr strike="noStrike" u="none" b="0" cap="none" baseline="0" sz="1200" lang="es-ES" i="0"/>
              <a:t>Tema 2 - Seguridad en el entorno físico. Parte 1.</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8" name="Shape 308"/>
        <p:cNvGrpSpPr/>
        <p:nvPr/>
      </p:nvGrpSpPr>
      <p:grpSpPr>
        <a:xfrm>
          <a:off y="0" x="0"/>
          <a:ext cy="0" cx="0"/>
          <a:chOff y="0" x="0"/>
          <a:chExt cy="0" cx="0"/>
        </a:xfrm>
      </p:grpSpPr>
      <p:sp>
        <p:nvSpPr>
          <p:cNvPr id="309" name="Shape 30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310" name="Shape 310"/>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a:pPr>
              <a:buNone/>
            </a:pPr>
            <a:r>
              <a:rPr strike="noStrike" u="none" b="0" cap="none" baseline="0" sz="1800" lang="es-ES" i="0"/>
              <a:t>Qué diferencia hay entre una tarjeta magnética y un chip?</a:t>
            </a:r>
          </a:p>
          <a:p>
            <a:r>
              <a:t/>
            </a:r>
          </a:p>
          <a:p>
            <a:pPr>
              <a:buNone/>
            </a:pPr>
            <a:r>
              <a:rPr strike="noStrike" u="none" b="0" cap="none" baseline="0" sz="1800" lang="es-ES" i="0"/>
              <a:t>¿Cómo funciona el reconocimiento biométrico?</a:t>
            </a:r>
          </a:p>
          <a:p>
            <a:r>
              <a:t/>
            </a:r>
          </a:p>
          <a:p>
            <a:pPr>
              <a:buNone/>
            </a:pPr>
            <a:r>
              <a:rPr strike="noStrike" u="none" b="0" cap="none" baseline="0" sz="1800" lang="es-ES" i="0"/>
              <a:t>Un vigilante jurado es una medida activa o pasiva? Y una cámara?</a:t>
            </a:r>
          </a:p>
          <a:p>
            <a:r>
              <a:t/>
            </a:r>
          </a:p>
          <a:p>
            <a:r>
              <a:t/>
            </a:r>
          </a:p>
        </p:txBody>
      </p:sp>
      <p:sp>
        <p:nvSpPr>
          <p:cNvPr id="311" name="Shape 311"/>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buSzPct val="25000"/>
              <a:buNone/>
            </a:pPr>
            <a:r>
              <a:rPr lang="es-ES"/>
              <a:t> </a:t>
            </a:r>
          </a:p>
        </p:txBody>
      </p:sp>
      <p:sp>
        <p:nvSpPr>
          <p:cNvPr id="312" name="Shape 312"/>
          <p:cNvSpPr txBox="1"/>
          <p:nvPr>
            <p:ph idx="3" type="hdr"/>
          </p:nvPr>
        </p:nvSpPr>
        <p:spPr>
          <a:xfrm>
            <a:off y="0" x="0"/>
            <a:ext cy="457200" cx="2971799"/>
          </a:xfrm>
          <a:prstGeom prst="rect">
            <a:avLst/>
          </a:prstGeom>
          <a:noFill/>
          <a:ln>
            <a:noFill/>
          </a:ln>
        </p:spPr>
        <p:txBody>
          <a:bodyPr bIns="45700" rIns="91425" lIns="91425" tIns="45700" anchor="t" anchorCtr="0">
            <a:noAutofit/>
          </a:bodyPr>
          <a:lstStyle/>
          <a:p>
            <a:pPr algn="l" rtl="0" lvl="0" marR="0" indent="0" marL="0">
              <a:buSzPct val="25000"/>
              <a:buNone/>
            </a:pPr>
            <a:r>
              <a:rPr strike="noStrike" u="none" b="0" cap="none" baseline="0" sz="1200" lang="es-ES" i="0"/>
              <a:t>Tema 2 - Seguridad en el entorno físico. Parte 1.</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8" name="Shape 318"/>
        <p:cNvGrpSpPr/>
        <p:nvPr/>
      </p:nvGrpSpPr>
      <p:grpSpPr>
        <a:xfrm>
          <a:off y="0" x="0"/>
          <a:ext cy="0" cx="0"/>
          <a:chOff y="0" x="0"/>
          <a:chExt cy="0" cx="0"/>
        </a:xfrm>
      </p:grpSpPr>
      <p:sp>
        <p:nvSpPr>
          <p:cNvPr id="319" name="Shape 319"/>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320" name="Shape 32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5" name="Shape 105"/>
        <p:cNvGrpSpPr/>
        <p:nvPr/>
      </p:nvGrpSpPr>
      <p:grpSpPr>
        <a:xfrm>
          <a:off y="0" x="0"/>
          <a:ext cy="0" cx="0"/>
          <a:chOff y="0" x="0"/>
          <a:chExt cy="0" cx="0"/>
        </a:xfrm>
      </p:grpSpPr>
      <p:sp>
        <p:nvSpPr>
          <p:cNvPr id="106" name="Shape 10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07" name="Shape 107"/>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p:txBody>
      </p:sp>
      <p:sp>
        <p:nvSpPr>
          <p:cNvPr id="108" name="Shape 108"/>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buSzPct val="25000"/>
              <a:buNone/>
            </a:pPr>
            <a:r>
              <a:rPr lang="es-ES"/>
              <a:t>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4" name="Shape 324"/>
        <p:cNvGrpSpPr/>
        <p:nvPr/>
      </p:nvGrpSpPr>
      <p:grpSpPr>
        <a:xfrm>
          <a:off y="0" x="0"/>
          <a:ext cy="0" cx="0"/>
          <a:chOff y="0" x="0"/>
          <a:chExt cy="0" cx="0"/>
        </a:xfrm>
      </p:grpSpPr>
      <p:sp>
        <p:nvSpPr>
          <p:cNvPr id="325" name="Shape 325"/>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326" name="Shape 32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0" name="Shape 330"/>
        <p:cNvGrpSpPr/>
        <p:nvPr/>
      </p:nvGrpSpPr>
      <p:grpSpPr>
        <a:xfrm>
          <a:off y="0" x="0"/>
          <a:ext cy="0" cx="0"/>
          <a:chOff y="0" x="0"/>
          <a:chExt cy="0" cx="0"/>
        </a:xfrm>
      </p:grpSpPr>
      <p:sp>
        <p:nvSpPr>
          <p:cNvPr id="331" name="Shape 331"/>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332" name="Shape 33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7" name="Shape 337"/>
        <p:cNvGrpSpPr/>
        <p:nvPr/>
      </p:nvGrpSpPr>
      <p:grpSpPr>
        <a:xfrm>
          <a:off y="0" x="0"/>
          <a:ext cy="0" cx="0"/>
          <a:chOff y="0" x="0"/>
          <a:chExt cy="0" cx="0"/>
        </a:xfrm>
      </p:grpSpPr>
      <p:sp>
        <p:nvSpPr>
          <p:cNvPr id="338" name="Shape 338"/>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339" name="Shape 33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3" name="Shape 343"/>
        <p:cNvGrpSpPr/>
        <p:nvPr/>
      </p:nvGrpSpPr>
      <p:grpSpPr>
        <a:xfrm>
          <a:off y="0" x="0"/>
          <a:ext cy="0" cx="0"/>
          <a:chOff y="0" x="0"/>
          <a:chExt cy="0" cx="0"/>
        </a:xfrm>
      </p:grpSpPr>
      <p:sp>
        <p:nvSpPr>
          <p:cNvPr id="344" name="Shape 344"/>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345" name="Shape 34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9" name="Shape 349"/>
        <p:cNvGrpSpPr/>
        <p:nvPr/>
      </p:nvGrpSpPr>
      <p:grpSpPr>
        <a:xfrm>
          <a:off y="0" x="0"/>
          <a:ext cy="0" cx="0"/>
          <a:chOff y="0" x="0"/>
          <a:chExt cy="0" cx="0"/>
        </a:xfrm>
      </p:grpSpPr>
      <p:sp>
        <p:nvSpPr>
          <p:cNvPr id="350" name="Shape 350"/>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351" name="Shape 351"/>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56" name="Shape 356"/>
        <p:cNvGrpSpPr/>
        <p:nvPr/>
      </p:nvGrpSpPr>
      <p:grpSpPr>
        <a:xfrm>
          <a:off y="0" x="0"/>
          <a:ext cy="0" cx="0"/>
          <a:chOff y="0" x="0"/>
          <a:chExt cy="0" cx="0"/>
        </a:xfrm>
      </p:grpSpPr>
      <p:sp>
        <p:nvSpPr>
          <p:cNvPr id="357" name="Shape 357"/>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358" name="Shape 35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2" name="Shape 362"/>
        <p:cNvGrpSpPr/>
        <p:nvPr/>
      </p:nvGrpSpPr>
      <p:grpSpPr>
        <a:xfrm>
          <a:off y="0" x="0"/>
          <a:ext cy="0" cx="0"/>
          <a:chOff y="0" x="0"/>
          <a:chExt cy="0" cx="0"/>
        </a:xfrm>
      </p:grpSpPr>
      <p:sp>
        <p:nvSpPr>
          <p:cNvPr id="363" name="Shape 363"/>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364" name="Shape 364"/>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8" name="Shape 368"/>
        <p:cNvGrpSpPr/>
        <p:nvPr/>
      </p:nvGrpSpPr>
      <p:grpSpPr>
        <a:xfrm>
          <a:off y="0" x="0"/>
          <a:ext cy="0" cx="0"/>
          <a:chOff y="0" x="0"/>
          <a:chExt cy="0" cx="0"/>
        </a:xfrm>
      </p:grpSpPr>
      <p:sp>
        <p:nvSpPr>
          <p:cNvPr id="369" name="Shape 369"/>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370" name="Shape 37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4" name="Shape 374"/>
        <p:cNvGrpSpPr/>
        <p:nvPr/>
      </p:nvGrpSpPr>
      <p:grpSpPr>
        <a:xfrm>
          <a:off y="0" x="0"/>
          <a:ext cy="0" cx="0"/>
          <a:chOff y="0" x="0"/>
          <a:chExt cy="0" cx="0"/>
        </a:xfrm>
      </p:grpSpPr>
      <p:sp>
        <p:nvSpPr>
          <p:cNvPr id="375" name="Shape 375"/>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376" name="Shape 37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1" name="Shape 381"/>
        <p:cNvGrpSpPr/>
        <p:nvPr/>
      </p:nvGrpSpPr>
      <p:grpSpPr>
        <a:xfrm>
          <a:off y="0" x="0"/>
          <a:ext cy="0" cx="0"/>
          <a:chOff y="0" x="0"/>
          <a:chExt cy="0" cx="0"/>
        </a:xfrm>
      </p:grpSpPr>
      <p:sp>
        <p:nvSpPr>
          <p:cNvPr id="382" name="Shape 382"/>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383" name="Shape 38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2" name="Shape 112"/>
        <p:cNvGrpSpPr/>
        <p:nvPr/>
      </p:nvGrpSpPr>
      <p:grpSpPr>
        <a:xfrm>
          <a:off y="0" x="0"/>
          <a:ext cy="0" cx="0"/>
          <a:chOff y="0" x="0"/>
          <a:chExt cy="0" cx="0"/>
        </a:xfrm>
      </p:grpSpPr>
      <p:sp>
        <p:nvSpPr>
          <p:cNvPr id="113" name="Shape 11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14" name="Shape 114"/>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p:txBody>
      </p:sp>
      <p:sp>
        <p:nvSpPr>
          <p:cNvPr id="115" name="Shape 115"/>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buSzPct val="25000"/>
              <a:buNone/>
            </a:pPr>
            <a:r>
              <a:rPr lang="es-ES"/>
              <a:t>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7" name="Shape 387"/>
        <p:cNvGrpSpPr/>
        <p:nvPr/>
      </p:nvGrpSpPr>
      <p:grpSpPr>
        <a:xfrm>
          <a:off y="0" x="0"/>
          <a:ext cy="0" cx="0"/>
          <a:chOff y="0" x="0"/>
          <a:chExt cy="0" cx="0"/>
        </a:xfrm>
      </p:grpSpPr>
      <p:sp>
        <p:nvSpPr>
          <p:cNvPr id="388" name="Shape 388"/>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389" name="Shape 38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4" name="Shape 394"/>
        <p:cNvGrpSpPr/>
        <p:nvPr/>
      </p:nvGrpSpPr>
      <p:grpSpPr>
        <a:xfrm>
          <a:off y="0" x="0"/>
          <a:ext cy="0" cx="0"/>
          <a:chOff y="0" x="0"/>
          <a:chExt cy="0" cx="0"/>
        </a:xfrm>
      </p:grpSpPr>
      <p:sp>
        <p:nvSpPr>
          <p:cNvPr id="395" name="Shape 395"/>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396" name="Shape 39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0" name="Shape 400"/>
        <p:cNvGrpSpPr/>
        <p:nvPr/>
      </p:nvGrpSpPr>
      <p:grpSpPr>
        <a:xfrm>
          <a:off y="0" x="0"/>
          <a:ext cy="0" cx="0"/>
          <a:chOff y="0" x="0"/>
          <a:chExt cy="0" cx="0"/>
        </a:xfrm>
      </p:grpSpPr>
      <p:sp>
        <p:nvSpPr>
          <p:cNvPr id="401" name="Shape 401"/>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402" name="Shape 40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6" name="Shape 406"/>
        <p:cNvGrpSpPr/>
        <p:nvPr/>
      </p:nvGrpSpPr>
      <p:grpSpPr>
        <a:xfrm>
          <a:off y="0" x="0"/>
          <a:ext cy="0" cx="0"/>
          <a:chOff y="0" x="0"/>
          <a:chExt cy="0" cx="0"/>
        </a:xfrm>
      </p:grpSpPr>
      <p:sp>
        <p:nvSpPr>
          <p:cNvPr id="407" name="Shape 407"/>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408" name="Shape 40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12" name="Shape 412"/>
        <p:cNvGrpSpPr/>
        <p:nvPr/>
      </p:nvGrpSpPr>
      <p:grpSpPr>
        <a:xfrm>
          <a:off y="0" x="0"/>
          <a:ext cy="0" cx="0"/>
          <a:chOff y="0" x="0"/>
          <a:chExt cy="0" cx="0"/>
        </a:xfrm>
      </p:grpSpPr>
      <p:sp>
        <p:nvSpPr>
          <p:cNvPr id="413" name="Shape 413"/>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414" name="Shape 414"/>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19" name="Shape 419"/>
        <p:cNvGrpSpPr/>
        <p:nvPr/>
      </p:nvGrpSpPr>
      <p:grpSpPr>
        <a:xfrm>
          <a:off y="0" x="0"/>
          <a:ext cy="0" cx="0"/>
          <a:chOff y="0" x="0"/>
          <a:chExt cy="0" cx="0"/>
        </a:xfrm>
      </p:grpSpPr>
      <p:sp>
        <p:nvSpPr>
          <p:cNvPr id="420" name="Shape 420"/>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421" name="Shape 421"/>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29" name="Shape 429"/>
        <p:cNvGrpSpPr/>
        <p:nvPr/>
      </p:nvGrpSpPr>
      <p:grpSpPr>
        <a:xfrm>
          <a:off y="0" x="0"/>
          <a:ext cy="0" cx="0"/>
          <a:chOff y="0" x="0"/>
          <a:chExt cy="0" cx="0"/>
        </a:xfrm>
      </p:grpSpPr>
      <p:sp>
        <p:nvSpPr>
          <p:cNvPr id="430" name="Shape 430"/>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431" name="Shape 431"/>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7" name="Shape 437"/>
        <p:cNvGrpSpPr/>
        <p:nvPr/>
      </p:nvGrpSpPr>
      <p:grpSpPr>
        <a:xfrm>
          <a:off y="0" x="0"/>
          <a:ext cy="0" cx="0"/>
          <a:chOff y="0" x="0"/>
          <a:chExt cy="0" cx="0"/>
        </a:xfrm>
      </p:grpSpPr>
      <p:sp>
        <p:nvSpPr>
          <p:cNvPr id="438" name="Shape 438"/>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439" name="Shape 43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43" name="Shape 443"/>
        <p:cNvGrpSpPr/>
        <p:nvPr/>
      </p:nvGrpSpPr>
      <p:grpSpPr>
        <a:xfrm>
          <a:off y="0" x="0"/>
          <a:ext cy="0" cx="0"/>
          <a:chOff y="0" x="0"/>
          <a:chExt cy="0" cx="0"/>
        </a:xfrm>
      </p:grpSpPr>
      <p:sp>
        <p:nvSpPr>
          <p:cNvPr id="444" name="Shape 444"/>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445" name="Shape 44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49" name="Shape 449"/>
        <p:cNvGrpSpPr/>
        <p:nvPr/>
      </p:nvGrpSpPr>
      <p:grpSpPr>
        <a:xfrm>
          <a:off y="0" x="0"/>
          <a:ext cy="0" cx="0"/>
          <a:chOff y="0" x="0"/>
          <a:chExt cy="0" cx="0"/>
        </a:xfrm>
      </p:grpSpPr>
      <p:sp>
        <p:nvSpPr>
          <p:cNvPr id="450" name="Shape 450"/>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451" name="Shape 451"/>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9" name="Shape 119"/>
        <p:cNvGrpSpPr/>
        <p:nvPr/>
      </p:nvGrpSpPr>
      <p:grpSpPr>
        <a:xfrm>
          <a:off y="0" x="0"/>
          <a:ext cy="0" cx="0"/>
          <a:chOff y="0" x="0"/>
          <a:chExt cy="0" cx="0"/>
        </a:xfrm>
      </p:grpSpPr>
      <p:sp>
        <p:nvSpPr>
          <p:cNvPr id="120" name="Shape 12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21" name="Shape 121"/>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p:txBody>
      </p:sp>
      <p:sp>
        <p:nvSpPr>
          <p:cNvPr id="122" name="Shape 122"/>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buSzPct val="25000"/>
              <a:buNone/>
            </a:pPr>
            <a:r>
              <a:rPr lang="es-ES"/>
              <a:t>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58" name="Shape 458"/>
        <p:cNvGrpSpPr/>
        <p:nvPr/>
      </p:nvGrpSpPr>
      <p:grpSpPr>
        <a:xfrm>
          <a:off y="0" x="0"/>
          <a:ext cy="0" cx="0"/>
          <a:chOff y="0" x="0"/>
          <a:chExt cy="0" cx="0"/>
        </a:xfrm>
      </p:grpSpPr>
      <p:sp>
        <p:nvSpPr>
          <p:cNvPr id="459" name="Shape 459"/>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460" name="Shape 46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64" name="Shape 464"/>
        <p:cNvGrpSpPr/>
        <p:nvPr/>
      </p:nvGrpSpPr>
      <p:grpSpPr>
        <a:xfrm>
          <a:off y="0" x="0"/>
          <a:ext cy="0" cx="0"/>
          <a:chOff y="0" x="0"/>
          <a:chExt cy="0" cx="0"/>
        </a:xfrm>
      </p:grpSpPr>
      <p:sp>
        <p:nvSpPr>
          <p:cNvPr id="465" name="Shape 465"/>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466" name="Shape 46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70" name="Shape 470"/>
        <p:cNvGrpSpPr/>
        <p:nvPr/>
      </p:nvGrpSpPr>
      <p:grpSpPr>
        <a:xfrm>
          <a:off y="0" x="0"/>
          <a:ext cy="0" cx="0"/>
          <a:chOff y="0" x="0"/>
          <a:chExt cy="0" cx="0"/>
        </a:xfrm>
      </p:grpSpPr>
      <p:sp>
        <p:nvSpPr>
          <p:cNvPr id="471" name="Shape 471"/>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472" name="Shape 47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77" name="Shape 477"/>
        <p:cNvGrpSpPr/>
        <p:nvPr/>
      </p:nvGrpSpPr>
      <p:grpSpPr>
        <a:xfrm>
          <a:off y="0" x="0"/>
          <a:ext cy="0" cx="0"/>
          <a:chOff y="0" x="0"/>
          <a:chExt cy="0" cx="0"/>
        </a:xfrm>
      </p:grpSpPr>
      <p:sp>
        <p:nvSpPr>
          <p:cNvPr id="478" name="Shape 478"/>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479" name="Shape 47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5" name="Shape 485"/>
        <p:cNvGrpSpPr/>
        <p:nvPr/>
      </p:nvGrpSpPr>
      <p:grpSpPr>
        <a:xfrm>
          <a:off y="0" x="0"/>
          <a:ext cy="0" cx="0"/>
          <a:chOff y="0" x="0"/>
          <a:chExt cy="0" cx="0"/>
        </a:xfrm>
      </p:grpSpPr>
      <p:sp>
        <p:nvSpPr>
          <p:cNvPr id="486" name="Shape 486"/>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487" name="Shape 487"/>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91" name="Shape 491"/>
        <p:cNvGrpSpPr/>
        <p:nvPr/>
      </p:nvGrpSpPr>
      <p:grpSpPr>
        <a:xfrm>
          <a:off y="0" x="0"/>
          <a:ext cy="0" cx="0"/>
          <a:chOff y="0" x="0"/>
          <a:chExt cy="0" cx="0"/>
        </a:xfrm>
      </p:grpSpPr>
      <p:sp>
        <p:nvSpPr>
          <p:cNvPr id="492" name="Shape 492"/>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493" name="Shape 49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97" name="Shape 497"/>
        <p:cNvGrpSpPr/>
        <p:nvPr/>
      </p:nvGrpSpPr>
      <p:grpSpPr>
        <a:xfrm>
          <a:off y="0" x="0"/>
          <a:ext cy="0" cx="0"/>
          <a:chOff y="0" x="0"/>
          <a:chExt cy="0" cx="0"/>
        </a:xfrm>
      </p:grpSpPr>
      <p:sp>
        <p:nvSpPr>
          <p:cNvPr id="498" name="Shape 498"/>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499" name="Shape 49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03" name="Shape 503"/>
        <p:cNvGrpSpPr/>
        <p:nvPr/>
      </p:nvGrpSpPr>
      <p:grpSpPr>
        <a:xfrm>
          <a:off y="0" x="0"/>
          <a:ext cy="0" cx="0"/>
          <a:chOff y="0" x="0"/>
          <a:chExt cy="0" cx="0"/>
        </a:xfrm>
      </p:grpSpPr>
      <p:sp>
        <p:nvSpPr>
          <p:cNvPr id="504" name="Shape 504"/>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505" name="Shape 50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09" name="Shape 509"/>
        <p:cNvGrpSpPr/>
        <p:nvPr/>
      </p:nvGrpSpPr>
      <p:grpSpPr>
        <a:xfrm>
          <a:off y="0" x="0"/>
          <a:ext cy="0" cx="0"/>
          <a:chOff y="0" x="0"/>
          <a:chExt cy="0" cx="0"/>
        </a:xfrm>
      </p:grpSpPr>
      <p:sp>
        <p:nvSpPr>
          <p:cNvPr id="510" name="Shape 510"/>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511" name="Shape 511"/>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15" name="Shape 515"/>
        <p:cNvGrpSpPr/>
        <p:nvPr/>
      </p:nvGrpSpPr>
      <p:grpSpPr>
        <a:xfrm>
          <a:off y="0" x="0"/>
          <a:ext cy="0" cx="0"/>
          <a:chOff y="0" x="0"/>
          <a:chExt cy="0" cx="0"/>
        </a:xfrm>
      </p:grpSpPr>
      <p:sp>
        <p:nvSpPr>
          <p:cNvPr id="516" name="Shape 516"/>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517" name="Shape 517"/>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6" name="Shape 126"/>
        <p:cNvGrpSpPr/>
        <p:nvPr/>
      </p:nvGrpSpPr>
      <p:grpSpPr>
        <a:xfrm>
          <a:off y="0" x="0"/>
          <a:ext cy="0" cx="0"/>
          <a:chOff y="0" x="0"/>
          <a:chExt cy="0" cx="0"/>
        </a:xfrm>
      </p:grpSpPr>
      <p:sp>
        <p:nvSpPr>
          <p:cNvPr id="127" name="Shape 127"/>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a:noFill/>
          <a:ln w="12700" cap="flat">
            <a:solidFill>
              <a:srgbClr val="000000"/>
            </a:solidFill>
            <a:prstDash val="solid"/>
            <a:round/>
            <a:headEnd w="med" len="med" type="none"/>
            <a:tailEnd w="med" len="med" type="none"/>
          </a:ln>
        </p:spPr>
      </p:sp>
      <p:sp>
        <p:nvSpPr>
          <p:cNvPr id="128" name="Shape 128"/>
          <p:cNvSpPr txBox="1"/>
          <p:nvPr>
            <p:ph idx="1" type="body"/>
          </p:nvPr>
        </p:nvSpPr>
        <p:spPr>
          <a:xfrm>
            <a:off y="4343400" x="685800"/>
            <a:ext cy="4114800" cx="5486399"/>
          </a:xfrm>
          <a:prstGeom prst="rect">
            <a:avLst/>
          </a:prstGeom>
          <a:noFill/>
          <a:ln>
            <a:noFill/>
          </a:ln>
        </p:spPr>
        <p:txBody>
          <a:bodyPr bIns="45700" rIns="91425" lIns="91425" tIns="45700" anchor="t" anchorCtr="0">
            <a:noAutofit/>
          </a:bodyPr>
          <a:lstStyle/>
          <a:p/>
        </p:txBody>
      </p:sp>
      <p:sp>
        <p:nvSpPr>
          <p:cNvPr id="129" name="Shape 129"/>
          <p:cNvSpPr txBox="1"/>
          <p:nvPr>
            <p:ph idx="12" type="sldNum"/>
          </p:nvPr>
        </p:nvSpPr>
        <p:spPr>
          <a:xfrm>
            <a:off y="8685213" x="3884612"/>
            <a:ext cy="457200" cx="2971799"/>
          </a:xfrm>
          <a:prstGeom prst="rect">
            <a:avLst/>
          </a:prstGeom>
          <a:noFill/>
          <a:ln>
            <a:noFill/>
          </a:ln>
        </p:spPr>
        <p:txBody>
          <a:bodyPr bIns="45700" rIns="91425" lIns="91425" tIns="45700" anchor="b" anchorCtr="0">
            <a:noAutofit/>
          </a:bodyPr>
          <a:lstStyle/>
          <a:p>
            <a:pPr algn="r" rtl="0" lvl="0" marR="0" indent="0" marL="0">
              <a:buSzPct val="25000"/>
              <a:buNone/>
            </a:pPr>
            <a:r>
              <a:rPr lang="es-ES"/>
              <a:t>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21" name="Shape 521"/>
        <p:cNvGrpSpPr/>
        <p:nvPr/>
      </p:nvGrpSpPr>
      <p:grpSpPr>
        <a:xfrm>
          <a:off y="0" x="0"/>
          <a:ext cy="0" cx="0"/>
          <a:chOff y="0" x="0"/>
          <a:chExt cy="0" cx="0"/>
        </a:xfrm>
      </p:grpSpPr>
      <p:sp>
        <p:nvSpPr>
          <p:cNvPr id="522" name="Shape 522"/>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523" name="Shape 52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27" name="Shape 527"/>
        <p:cNvGrpSpPr/>
        <p:nvPr/>
      </p:nvGrpSpPr>
      <p:grpSpPr>
        <a:xfrm>
          <a:off y="0" x="0"/>
          <a:ext cy="0" cx="0"/>
          <a:chOff y="0" x="0"/>
          <a:chExt cy="0" cx="0"/>
        </a:xfrm>
      </p:grpSpPr>
      <p:sp>
        <p:nvSpPr>
          <p:cNvPr id="528" name="Shape 528"/>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529" name="Shape 52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33" name="Shape 533"/>
        <p:cNvGrpSpPr/>
        <p:nvPr/>
      </p:nvGrpSpPr>
      <p:grpSpPr>
        <a:xfrm>
          <a:off y="0" x="0"/>
          <a:ext cy="0" cx="0"/>
          <a:chOff y="0" x="0"/>
          <a:chExt cy="0" cx="0"/>
        </a:xfrm>
      </p:grpSpPr>
      <p:sp>
        <p:nvSpPr>
          <p:cNvPr id="534" name="Shape 534"/>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535" name="Shape 53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41" name="Shape 541"/>
        <p:cNvGrpSpPr/>
        <p:nvPr/>
      </p:nvGrpSpPr>
      <p:grpSpPr>
        <a:xfrm>
          <a:off y="0" x="0"/>
          <a:ext cy="0" cx="0"/>
          <a:chOff y="0" x="0"/>
          <a:chExt cy="0" cx="0"/>
        </a:xfrm>
      </p:grpSpPr>
      <p:sp>
        <p:nvSpPr>
          <p:cNvPr id="542" name="Shape 542"/>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543" name="Shape 54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47" name="Shape 547"/>
        <p:cNvGrpSpPr/>
        <p:nvPr/>
      </p:nvGrpSpPr>
      <p:grpSpPr>
        <a:xfrm>
          <a:off y="0" x="0"/>
          <a:ext cy="0" cx="0"/>
          <a:chOff y="0" x="0"/>
          <a:chExt cy="0" cx="0"/>
        </a:xfrm>
      </p:grpSpPr>
      <p:sp>
        <p:nvSpPr>
          <p:cNvPr id="548" name="Shape 548"/>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549" name="Shape 54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53" name="Shape 553"/>
        <p:cNvGrpSpPr/>
        <p:nvPr/>
      </p:nvGrpSpPr>
      <p:grpSpPr>
        <a:xfrm>
          <a:off y="0" x="0"/>
          <a:ext cy="0" cx="0"/>
          <a:chOff y="0" x="0"/>
          <a:chExt cy="0" cx="0"/>
        </a:xfrm>
      </p:grpSpPr>
      <p:sp>
        <p:nvSpPr>
          <p:cNvPr id="554" name="Shape 554"/>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555" name="Shape 55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60" name="Shape 560"/>
        <p:cNvGrpSpPr/>
        <p:nvPr/>
      </p:nvGrpSpPr>
      <p:grpSpPr>
        <a:xfrm>
          <a:off y="0" x="0"/>
          <a:ext cy="0" cx="0"/>
          <a:chOff y="0" x="0"/>
          <a:chExt cy="0" cx="0"/>
        </a:xfrm>
      </p:grpSpPr>
      <p:sp>
        <p:nvSpPr>
          <p:cNvPr id="561" name="Shape 561"/>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562" name="Shape 56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67" name="Shape 567"/>
        <p:cNvGrpSpPr/>
        <p:nvPr/>
      </p:nvGrpSpPr>
      <p:grpSpPr>
        <a:xfrm>
          <a:off y="0" x="0"/>
          <a:ext cy="0" cx="0"/>
          <a:chOff y="0" x="0"/>
          <a:chExt cy="0" cx="0"/>
        </a:xfrm>
      </p:grpSpPr>
      <p:sp>
        <p:nvSpPr>
          <p:cNvPr id="568" name="Shape 568"/>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569" name="Shape 56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74" name="Shape 574"/>
        <p:cNvGrpSpPr/>
        <p:nvPr/>
      </p:nvGrpSpPr>
      <p:grpSpPr>
        <a:xfrm>
          <a:off y="0" x="0"/>
          <a:ext cy="0" cx="0"/>
          <a:chOff y="0" x="0"/>
          <a:chExt cy="0" cx="0"/>
        </a:xfrm>
      </p:grpSpPr>
      <p:sp>
        <p:nvSpPr>
          <p:cNvPr id="575" name="Shape 575"/>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576" name="Shape 57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81" name="Shape 581"/>
        <p:cNvGrpSpPr/>
        <p:nvPr/>
      </p:nvGrpSpPr>
      <p:grpSpPr>
        <a:xfrm>
          <a:off y="0" x="0"/>
          <a:ext cy="0" cx="0"/>
          <a:chOff y="0" x="0"/>
          <a:chExt cy="0" cx="0"/>
        </a:xfrm>
      </p:grpSpPr>
      <p:sp>
        <p:nvSpPr>
          <p:cNvPr id="582" name="Shape 582"/>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583" name="Shape 58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3" name="Shape 133"/>
        <p:cNvGrpSpPr/>
        <p:nvPr/>
      </p:nvGrpSpPr>
      <p:grpSpPr>
        <a:xfrm>
          <a:off y="0" x="0"/>
          <a:ext cy="0" cx="0"/>
          <a:chOff y="0" x="0"/>
          <a:chExt cy="0" cx="0"/>
        </a:xfrm>
      </p:grpSpPr>
      <p:sp>
        <p:nvSpPr>
          <p:cNvPr id="134" name="Shape 134"/>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135" name="Shape 13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88" name="Shape 588"/>
        <p:cNvGrpSpPr/>
        <p:nvPr/>
      </p:nvGrpSpPr>
      <p:grpSpPr>
        <a:xfrm>
          <a:off y="0" x="0"/>
          <a:ext cy="0" cx="0"/>
          <a:chOff y="0" x="0"/>
          <a:chExt cy="0" cx="0"/>
        </a:xfrm>
      </p:grpSpPr>
      <p:sp>
        <p:nvSpPr>
          <p:cNvPr id="589" name="Shape 589"/>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590" name="Shape 59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94" name="Shape 594"/>
        <p:cNvGrpSpPr/>
        <p:nvPr/>
      </p:nvGrpSpPr>
      <p:grpSpPr>
        <a:xfrm>
          <a:off y="0" x="0"/>
          <a:ext cy="0" cx="0"/>
          <a:chOff y="0" x="0"/>
          <a:chExt cy="0" cx="0"/>
        </a:xfrm>
      </p:grpSpPr>
      <p:sp>
        <p:nvSpPr>
          <p:cNvPr id="595" name="Shape 595"/>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596" name="Shape 59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01" name="Shape 601"/>
        <p:cNvGrpSpPr/>
        <p:nvPr/>
      </p:nvGrpSpPr>
      <p:grpSpPr>
        <a:xfrm>
          <a:off y="0" x="0"/>
          <a:ext cy="0" cx="0"/>
          <a:chOff y="0" x="0"/>
          <a:chExt cy="0" cx="0"/>
        </a:xfrm>
      </p:grpSpPr>
      <p:sp>
        <p:nvSpPr>
          <p:cNvPr id="602" name="Shape 602"/>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603" name="Shape 60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08" name="Shape 608"/>
        <p:cNvGrpSpPr/>
        <p:nvPr/>
      </p:nvGrpSpPr>
      <p:grpSpPr>
        <a:xfrm>
          <a:off y="0" x="0"/>
          <a:ext cy="0" cx="0"/>
          <a:chOff y="0" x="0"/>
          <a:chExt cy="0" cx="0"/>
        </a:xfrm>
      </p:grpSpPr>
      <p:sp>
        <p:nvSpPr>
          <p:cNvPr id="609" name="Shape 609"/>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610" name="Shape 61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16" name="Shape 616"/>
        <p:cNvGrpSpPr/>
        <p:nvPr/>
      </p:nvGrpSpPr>
      <p:grpSpPr>
        <a:xfrm>
          <a:off y="0" x="0"/>
          <a:ext cy="0" cx="0"/>
          <a:chOff y="0" x="0"/>
          <a:chExt cy="0" cx="0"/>
        </a:xfrm>
      </p:grpSpPr>
      <p:sp>
        <p:nvSpPr>
          <p:cNvPr id="617" name="Shape 617"/>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618" name="Shape 61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25" name="Shape 625"/>
        <p:cNvGrpSpPr/>
        <p:nvPr/>
      </p:nvGrpSpPr>
      <p:grpSpPr>
        <a:xfrm>
          <a:off y="0" x="0"/>
          <a:ext cy="0" cx="0"/>
          <a:chOff y="0" x="0"/>
          <a:chExt cy="0" cx="0"/>
        </a:xfrm>
      </p:grpSpPr>
      <p:sp>
        <p:nvSpPr>
          <p:cNvPr id="626" name="Shape 626"/>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627" name="Shape 627"/>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33" name="Shape 633"/>
        <p:cNvGrpSpPr/>
        <p:nvPr/>
      </p:nvGrpSpPr>
      <p:grpSpPr>
        <a:xfrm>
          <a:off y="0" x="0"/>
          <a:ext cy="0" cx="0"/>
          <a:chOff y="0" x="0"/>
          <a:chExt cy="0" cx="0"/>
        </a:xfrm>
      </p:grpSpPr>
      <p:sp>
        <p:nvSpPr>
          <p:cNvPr id="634" name="Shape 634"/>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635" name="Shape 63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42" name="Shape 642"/>
        <p:cNvGrpSpPr/>
        <p:nvPr/>
      </p:nvGrpSpPr>
      <p:grpSpPr>
        <a:xfrm>
          <a:off y="0" x="0"/>
          <a:ext cy="0" cx="0"/>
          <a:chOff y="0" x="0"/>
          <a:chExt cy="0" cx="0"/>
        </a:xfrm>
      </p:grpSpPr>
      <p:sp>
        <p:nvSpPr>
          <p:cNvPr id="643" name="Shape 643"/>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644" name="Shape 644"/>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50" name="Shape 650"/>
        <p:cNvGrpSpPr/>
        <p:nvPr/>
      </p:nvGrpSpPr>
      <p:grpSpPr>
        <a:xfrm>
          <a:off y="0" x="0"/>
          <a:ext cy="0" cx="0"/>
          <a:chOff y="0" x="0"/>
          <a:chExt cy="0" cx="0"/>
        </a:xfrm>
      </p:grpSpPr>
      <p:sp>
        <p:nvSpPr>
          <p:cNvPr id="651" name="Shape 651"/>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652" name="Shape 65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56" name="Shape 656"/>
        <p:cNvGrpSpPr/>
        <p:nvPr/>
      </p:nvGrpSpPr>
      <p:grpSpPr>
        <a:xfrm>
          <a:off y="0" x="0"/>
          <a:ext cy="0" cx="0"/>
          <a:chOff y="0" x="0"/>
          <a:chExt cy="0" cx="0"/>
        </a:xfrm>
      </p:grpSpPr>
      <p:sp>
        <p:nvSpPr>
          <p:cNvPr id="657" name="Shape 657"/>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658" name="Shape 65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9" name="Shape 139"/>
        <p:cNvGrpSpPr/>
        <p:nvPr/>
      </p:nvGrpSpPr>
      <p:grpSpPr>
        <a:xfrm>
          <a:off y="0" x="0"/>
          <a:ext cy="0" cx="0"/>
          <a:chOff y="0" x="0"/>
          <a:chExt cy="0" cx="0"/>
        </a:xfrm>
      </p:grpSpPr>
      <p:sp>
        <p:nvSpPr>
          <p:cNvPr id="140" name="Shape 140"/>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141" name="Shape 141"/>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62" name="Shape 662"/>
        <p:cNvGrpSpPr/>
        <p:nvPr/>
      </p:nvGrpSpPr>
      <p:grpSpPr>
        <a:xfrm>
          <a:off y="0" x="0"/>
          <a:ext cy="0" cx="0"/>
          <a:chOff y="0" x="0"/>
          <a:chExt cy="0" cx="0"/>
        </a:xfrm>
      </p:grpSpPr>
      <p:sp>
        <p:nvSpPr>
          <p:cNvPr id="663" name="Shape 663"/>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664" name="Shape 664"/>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68" name="Shape 668"/>
        <p:cNvGrpSpPr/>
        <p:nvPr/>
      </p:nvGrpSpPr>
      <p:grpSpPr>
        <a:xfrm>
          <a:off y="0" x="0"/>
          <a:ext cy="0" cx="0"/>
          <a:chOff y="0" x="0"/>
          <a:chExt cy="0" cx="0"/>
        </a:xfrm>
      </p:grpSpPr>
      <p:sp>
        <p:nvSpPr>
          <p:cNvPr id="669" name="Shape 669"/>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670" name="Shape 670"/>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76" name="Shape 676"/>
        <p:cNvGrpSpPr/>
        <p:nvPr/>
      </p:nvGrpSpPr>
      <p:grpSpPr>
        <a:xfrm>
          <a:off y="0" x="0"/>
          <a:ext cy="0" cx="0"/>
          <a:chOff y="0" x="0"/>
          <a:chExt cy="0" cx="0"/>
        </a:xfrm>
      </p:grpSpPr>
      <p:sp>
        <p:nvSpPr>
          <p:cNvPr id="677" name="Shape 677"/>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678" name="Shape 67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84" name="Shape 684"/>
        <p:cNvGrpSpPr/>
        <p:nvPr/>
      </p:nvGrpSpPr>
      <p:grpSpPr>
        <a:xfrm>
          <a:off y="0" x="0"/>
          <a:ext cy="0" cx="0"/>
          <a:chOff y="0" x="0"/>
          <a:chExt cy="0" cx="0"/>
        </a:xfrm>
      </p:grpSpPr>
      <p:sp>
        <p:nvSpPr>
          <p:cNvPr id="685" name="Shape 685"/>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686" name="Shape 68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93" name="Shape 693"/>
        <p:cNvGrpSpPr/>
        <p:nvPr/>
      </p:nvGrpSpPr>
      <p:grpSpPr>
        <a:xfrm>
          <a:off y="0" x="0"/>
          <a:ext cy="0" cx="0"/>
          <a:chOff y="0" x="0"/>
          <a:chExt cy="0" cx="0"/>
        </a:xfrm>
      </p:grpSpPr>
      <p:sp>
        <p:nvSpPr>
          <p:cNvPr id="694" name="Shape 694"/>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695" name="Shape 69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01" name="Shape 701"/>
        <p:cNvGrpSpPr/>
        <p:nvPr/>
      </p:nvGrpSpPr>
      <p:grpSpPr>
        <a:xfrm>
          <a:off y="0" x="0"/>
          <a:ext cy="0" cx="0"/>
          <a:chOff y="0" x="0"/>
          <a:chExt cy="0" cx="0"/>
        </a:xfrm>
      </p:grpSpPr>
      <p:sp>
        <p:nvSpPr>
          <p:cNvPr id="702" name="Shape 702"/>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703" name="Shape 70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07" name="Shape 707"/>
        <p:cNvGrpSpPr/>
        <p:nvPr/>
      </p:nvGrpSpPr>
      <p:grpSpPr>
        <a:xfrm>
          <a:off y="0" x="0"/>
          <a:ext cy="0" cx="0"/>
          <a:chOff y="0" x="0"/>
          <a:chExt cy="0" cx="0"/>
        </a:xfrm>
      </p:grpSpPr>
      <p:sp>
        <p:nvSpPr>
          <p:cNvPr id="708" name="Shape 708"/>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709" name="Shape 70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13" name="Shape 713"/>
        <p:cNvGrpSpPr/>
        <p:nvPr/>
      </p:nvGrpSpPr>
      <p:grpSpPr>
        <a:xfrm>
          <a:off y="0" x="0"/>
          <a:ext cy="0" cx="0"/>
          <a:chOff y="0" x="0"/>
          <a:chExt cy="0" cx="0"/>
        </a:xfrm>
      </p:grpSpPr>
      <p:sp>
        <p:nvSpPr>
          <p:cNvPr id="714" name="Shape 714"/>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715" name="Shape 71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20" name="Shape 720"/>
        <p:cNvGrpSpPr/>
        <p:nvPr/>
      </p:nvGrpSpPr>
      <p:grpSpPr>
        <a:xfrm>
          <a:off y="0" x="0"/>
          <a:ext cy="0" cx="0"/>
          <a:chOff y="0" x="0"/>
          <a:chExt cy="0" cx="0"/>
        </a:xfrm>
      </p:grpSpPr>
      <p:sp>
        <p:nvSpPr>
          <p:cNvPr id="721" name="Shape 721"/>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722" name="Shape 722"/>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27" name="Shape 727"/>
        <p:cNvGrpSpPr/>
        <p:nvPr/>
      </p:nvGrpSpPr>
      <p:grpSpPr>
        <a:xfrm>
          <a:off y="0" x="0"/>
          <a:ext cy="0" cx="0"/>
          <a:chOff y="0" x="0"/>
          <a:chExt cy="0" cx="0"/>
        </a:xfrm>
      </p:grpSpPr>
      <p:sp>
        <p:nvSpPr>
          <p:cNvPr id="728" name="Shape 728"/>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729" name="Shape 72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5" name="Shape 145"/>
        <p:cNvGrpSpPr/>
        <p:nvPr/>
      </p:nvGrpSpPr>
      <p:grpSpPr>
        <a:xfrm>
          <a:off y="0" x="0"/>
          <a:ext cy="0" cx="0"/>
          <a:chOff y="0" x="0"/>
          <a:chExt cy="0" cx="0"/>
        </a:xfrm>
      </p:grpSpPr>
      <p:sp>
        <p:nvSpPr>
          <p:cNvPr id="146" name="Shape 146"/>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147" name="Shape 147"/>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34" name="Shape 734"/>
        <p:cNvGrpSpPr/>
        <p:nvPr/>
      </p:nvGrpSpPr>
      <p:grpSpPr>
        <a:xfrm>
          <a:off y="0" x="0"/>
          <a:ext cy="0" cx="0"/>
          <a:chOff y="0" x="0"/>
          <a:chExt cy="0" cx="0"/>
        </a:xfrm>
      </p:grpSpPr>
      <p:sp>
        <p:nvSpPr>
          <p:cNvPr id="735" name="Shape 735"/>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736" name="Shape 736"/>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41" name="Shape 741"/>
        <p:cNvGrpSpPr/>
        <p:nvPr/>
      </p:nvGrpSpPr>
      <p:grpSpPr>
        <a:xfrm>
          <a:off y="0" x="0"/>
          <a:ext cy="0" cx="0"/>
          <a:chOff y="0" x="0"/>
          <a:chExt cy="0" cx="0"/>
        </a:xfrm>
      </p:grpSpPr>
      <p:sp>
        <p:nvSpPr>
          <p:cNvPr id="742" name="Shape 742"/>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743" name="Shape 74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47" name="Shape 747"/>
        <p:cNvGrpSpPr/>
        <p:nvPr/>
      </p:nvGrpSpPr>
      <p:grpSpPr>
        <a:xfrm>
          <a:off y="0" x="0"/>
          <a:ext cy="0" cx="0"/>
          <a:chOff y="0" x="0"/>
          <a:chExt cy="0" cx="0"/>
        </a:xfrm>
      </p:grpSpPr>
      <p:sp>
        <p:nvSpPr>
          <p:cNvPr id="748" name="Shape 748"/>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749" name="Shape 749"/>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53" name="Shape 753"/>
        <p:cNvGrpSpPr/>
        <p:nvPr/>
      </p:nvGrpSpPr>
      <p:grpSpPr>
        <a:xfrm>
          <a:off y="0" x="0"/>
          <a:ext cy="0" cx="0"/>
          <a:chOff y="0" x="0"/>
          <a:chExt cy="0" cx="0"/>
        </a:xfrm>
      </p:grpSpPr>
      <p:sp>
        <p:nvSpPr>
          <p:cNvPr id="754" name="Shape 754"/>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755" name="Shape 755"/>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61" name="Shape 761"/>
        <p:cNvGrpSpPr/>
        <p:nvPr/>
      </p:nvGrpSpPr>
      <p:grpSpPr>
        <a:xfrm>
          <a:off y="0" x="0"/>
          <a:ext cy="0" cx="0"/>
          <a:chOff y="0" x="0"/>
          <a:chExt cy="0" cx="0"/>
        </a:xfrm>
      </p:grpSpPr>
      <p:sp>
        <p:nvSpPr>
          <p:cNvPr id="762" name="Shape 762"/>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763" name="Shape 763"/>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69" name="Shape 769"/>
        <p:cNvGrpSpPr/>
        <p:nvPr/>
      </p:nvGrpSpPr>
      <p:grpSpPr>
        <a:xfrm>
          <a:off y="0" x="0"/>
          <a:ext cy="0" cx="0"/>
          <a:chOff y="0" x="0"/>
          <a:chExt cy="0" cx="0"/>
        </a:xfrm>
      </p:grpSpPr>
      <p:sp>
        <p:nvSpPr>
          <p:cNvPr id="770" name="Shape 770"/>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771" name="Shape 771"/>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75" name="Shape 775"/>
        <p:cNvGrpSpPr/>
        <p:nvPr/>
      </p:nvGrpSpPr>
      <p:grpSpPr>
        <a:xfrm>
          <a:off y="0" x="0"/>
          <a:ext cy="0" cx="0"/>
          <a:chOff y="0" x="0"/>
          <a:chExt cy="0" cx="0"/>
        </a:xfrm>
      </p:grpSpPr>
      <p:sp>
        <p:nvSpPr>
          <p:cNvPr id="776" name="Shape 776"/>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777" name="Shape 777"/>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82" name="Shape 782"/>
        <p:cNvGrpSpPr/>
        <p:nvPr/>
      </p:nvGrpSpPr>
      <p:grpSpPr>
        <a:xfrm>
          <a:off y="0" x="0"/>
          <a:ext cy="0" cx="0"/>
          <a:chOff y="0" x="0"/>
          <a:chExt cy="0" cx="0"/>
        </a:xfrm>
      </p:grpSpPr>
      <p:sp>
        <p:nvSpPr>
          <p:cNvPr id="783" name="Shape 783"/>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784" name="Shape 784"/>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89" name="Shape 789"/>
        <p:cNvGrpSpPr/>
        <p:nvPr/>
      </p:nvGrpSpPr>
      <p:grpSpPr>
        <a:xfrm>
          <a:off y="0" x="0"/>
          <a:ext cy="0" cx="0"/>
          <a:chOff y="0" x="0"/>
          <a:chExt cy="0" cx="0"/>
        </a:xfrm>
      </p:grpSpPr>
      <p:sp>
        <p:nvSpPr>
          <p:cNvPr id="790" name="Shape 790"/>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791" name="Shape 791"/>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96" name="Shape 796"/>
        <p:cNvGrpSpPr/>
        <p:nvPr/>
      </p:nvGrpSpPr>
      <p:grpSpPr>
        <a:xfrm>
          <a:off y="0" x="0"/>
          <a:ext cy="0" cx="0"/>
          <a:chOff y="0" x="0"/>
          <a:chExt cy="0" cx="0"/>
        </a:xfrm>
      </p:grpSpPr>
      <p:sp>
        <p:nvSpPr>
          <p:cNvPr id="797" name="Shape 797"/>
          <p:cNvSpPr txBox="1"/>
          <p:nvPr>
            <p:ph idx="1" type="body"/>
          </p:nvPr>
        </p:nvSpPr>
        <p:spPr>
          <a:xfrm>
            <a:off y="4343400" x="685800"/>
            <a:ext cy="4114800" cx="5486399"/>
          </a:xfrm>
          <a:prstGeom prst="rect">
            <a:avLst/>
          </a:prstGeom>
        </p:spPr>
        <p:txBody>
          <a:bodyPr bIns="91425" rIns="91425" lIns="91425" tIns="91425" anchor="ctr" anchorCtr="0">
            <a:noAutofit/>
          </a:bodyPr>
          <a:lstStyle/>
          <a:p/>
        </p:txBody>
      </p:sp>
      <p:sp>
        <p:nvSpPr>
          <p:cNvPr id="798" name="Shape 798"/>
          <p:cNvSpPr/>
          <p:nvPr>
            <p:ph idx="2" type="sldImg"/>
          </p:nvPr>
        </p:nvSpPr>
        <p:spPr>
          <a:xfrm>
            <a:off y="685800" x="1143000"/>
            <a:ext cy="3429000" cx="4572000"/>
          </a:xfrm>
          <a:custGeom>
            <a:pathLst>
              <a:path w="120000" extrusionOk="0" h="120000">
                <a:moveTo>
                  <a:pt y="0" x="0"/>
                </a:moveTo>
                <a:lnTo>
                  <a:pt y="0" x="120000"/>
                </a:lnTo>
                <a:lnTo>
                  <a:pt y="120000" x="120000"/>
                </a:lnTo>
                <a:lnTo>
                  <a:pt y="120000" x="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10.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1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7.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8.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9.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matchingName="title" type="title">
  <p:cSld name="TITLE">
    <p:spTree>
      <p:nvGrpSpPr>
        <p:cNvPr id="16" name="Shape 16"/>
        <p:cNvGrpSpPr/>
        <p:nvPr/>
      </p:nvGrpSpPr>
      <p:grpSpPr>
        <a:xfrm>
          <a:off y="0" x="0"/>
          <a:ext cy="0" cx="0"/>
          <a:chOff y="0" x="0"/>
          <a:chExt cy="0" cx="0"/>
        </a:xfrm>
      </p:grpSpPr>
      <p:sp>
        <p:nvSpPr>
          <p:cNvPr id="17" name="Shape 17"/>
          <p:cNvSpPr txBox="1"/>
          <p:nvPr>
            <p:ph type="ctrTitle"/>
          </p:nvPr>
        </p:nvSpPr>
        <p:spPr>
          <a:xfrm>
            <a:off y="1371600" x="685800"/>
            <a:ext cy="1927200" cx="7848599"/>
          </a:xfrm>
          <a:prstGeom prst="rect">
            <a:avLst/>
          </a:prstGeom>
          <a:noFill/>
          <a:ln>
            <a:noFill/>
          </a:ln>
        </p:spPr>
        <p:txBody>
          <a:bodyPr bIns="91425" rIns="91425" lIns="91425" tIns="91425" anchor="b" anchorCtr="0"/>
          <a:lstStyle>
            <a:lvl1pPr algn="l" rtl="0" marR="0" indent="0" marL="0">
              <a:spcBef>
                <a:spcPts val="0"/>
              </a:spcBef>
              <a:buClr>
                <a:schemeClr val="dk2"/>
              </a:buClr>
              <a:buFont typeface="Arial"/>
              <a:buNone/>
              <a:defRPr strike="noStrike" u="none" b="0" cap="small" baseline="0" sz="5400" i="0">
                <a:solidFill>
                  <a:schemeClr val="dk2"/>
                </a:solidFill>
                <a:latin typeface="Arial"/>
                <a:ea typeface="Arial"/>
                <a:cs typeface="Arial"/>
                <a:sym typeface="Arial"/>
              </a:defRPr>
            </a:lvl1pPr>
            <a:lvl2pPr algn="l" rtl="0" marR="0" indent="0" marL="0">
              <a:defRPr/>
            </a:lvl2pPr>
            <a:lvl3pPr algn="l" rtl="0" marR="0" indent="0" marL="0">
              <a:defRPr/>
            </a:lvl3pPr>
            <a:lvl4pPr algn="l" rtl="0" marR="0" indent="0" marL="0">
              <a:defRPr/>
            </a:lvl4pPr>
            <a:lvl5pPr algn="l" rtl="0" marR="0" indent="0" marL="0">
              <a:defRPr/>
            </a:lvl5pPr>
            <a:lvl6pPr algn="l" rtl="0" marR="0" indent="0" marL="0">
              <a:defRPr/>
            </a:lvl6pPr>
            <a:lvl7pPr algn="l" rtl="0" marR="0" indent="0" marL="0">
              <a:defRPr/>
            </a:lvl7pPr>
            <a:lvl8pPr algn="l" rtl="0" marR="0" indent="0" marL="0">
              <a:defRPr/>
            </a:lvl8pPr>
            <a:lvl9pPr algn="l" rtl="0" marR="0" indent="0" marL="0">
              <a:defRPr/>
            </a:lvl9pPr>
          </a:lstStyle>
          <a:p/>
        </p:txBody>
      </p:sp>
      <p:sp>
        <p:nvSpPr>
          <p:cNvPr id="18" name="Shape 18"/>
          <p:cNvSpPr txBox="1"/>
          <p:nvPr>
            <p:ph idx="1" type="subTitle"/>
          </p:nvPr>
        </p:nvSpPr>
        <p:spPr>
          <a:xfrm>
            <a:off y="3505200" x="685800"/>
            <a:ext cy="1752600" cx="6400799"/>
          </a:xfrm>
          <a:prstGeom prst="rect">
            <a:avLst/>
          </a:prstGeom>
          <a:noFill/>
          <a:ln>
            <a:noFill/>
          </a:ln>
        </p:spPr>
        <p:txBody>
          <a:bodyPr bIns="91425" rIns="91425" lIns="91425" tIns="91425" anchor="t" anchorCtr="0"/>
          <a:lstStyle>
            <a:lvl1pPr algn="l" rtl="0" marR="0" indent="0" marL="0">
              <a:spcBef>
                <a:spcPts val="480"/>
              </a:spcBef>
              <a:buClr>
                <a:schemeClr val="accent1"/>
              </a:buClr>
              <a:buFont typeface="Arial"/>
              <a:buNone/>
              <a:defRPr strike="noStrike" u="none" b="0" cap="none" baseline="0" sz="2400" i="0">
                <a:solidFill>
                  <a:srgbClr val="55556F"/>
                </a:solidFill>
                <a:latin typeface="Arial"/>
                <a:ea typeface="Arial"/>
                <a:cs typeface="Arial"/>
                <a:sym typeface="Arial"/>
              </a:defRPr>
            </a:lvl1pPr>
            <a:lvl2pPr algn="ctr" rtl="0" marR="0" indent="0" marL="457200">
              <a:spcBef>
                <a:spcPts val="400"/>
              </a:spcBef>
              <a:buClr>
                <a:schemeClr val="accent1"/>
              </a:buClr>
              <a:buFont typeface="Arial"/>
              <a:buNone/>
              <a:defRPr strike="noStrike" u="none" b="0" cap="none" baseline="0" sz="2000" i="0">
                <a:solidFill>
                  <a:srgbClr val="9B9BA0"/>
                </a:solidFill>
                <a:latin typeface="Arial"/>
                <a:ea typeface="Arial"/>
                <a:cs typeface="Arial"/>
                <a:sym typeface="Arial"/>
              </a:defRPr>
            </a:lvl2pPr>
            <a:lvl3pPr algn="ctr" rtl="0" marR="0" indent="0" marL="914400">
              <a:spcBef>
                <a:spcPts val="360"/>
              </a:spcBef>
              <a:buClr>
                <a:schemeClr val="accent1"/>
              </a:buClr>
              <a:buFont typeface="Arial"/>
              <a:buNone/>
              <a:defRPr strike="noStrike" u="none" b="0" cap="none" baseline="0" sz="1800" i="0">
                <a:solidFill>
                  <a:srgbClr val="9B9BA0"/>
                </a:solidFill>
                <a:latin typeface="Arial"/>
                <a:ea typeface="Arial"/>
                <a:cs typeface="Arial"/>
                <a:sym typeface="Arial"/>
              </a:defRPr>
            </a:lvl3pPr>
            <a:lvl4pPr algn="ctr" rtl="0" marR="0" indent="0" marL="1371600">
              <a:spcBef>
                <a:spcPts val="320"/>
              </a:spcBef>
              <a:buClr>
                <a:schemeClr val="accent1"/>
              </a:buClr>
              <a:buFont typeface="Arial"/>
              <a:buNone/>
              <a:defRPr strike="noStrike" u="none" b="0" cap="none" baseline="0" sz="1600" i="0">
                <a:solidFill>
                  <a:srgbClr val="9B9BA0"/>
                </a:solidFill>
                <a:latin typeface="Arial"/>
                <a:ea typeface="Arial"/>
                <a:cs typeface="Arial"/>
                <a:sym typeface="Arial"/>
              </a:defRPr>
            </a:lvl4pPr>
            <a:lvl5pPr algn="ctr" rtl="0" marR="0" indent="0" marL="1828800">
              <a:spcBef>
                <a:spcPts val="280"/>
              </a:spcBef>
              <a:buClr>
                <a:schemeClr val="accent1"/>
              </a:buClr>
              <a:buFont typeface="Arial"/>
              <a:buNone/>
              <a:defRPr strike="noStrike" u="none" b="0" cap="none" baseline="0" sz="1400" i="0">
                <a:solidFill>
                  <a:srgbClr val="9B9BA0"/>
                </a:solidFill>
                <a:latin typeface="Arial"/>
                <a:ea typeface="Arial"/>
                <a:cs typeface="Arial"/>
                <a:sym typeface="Arial"/>
              </a:defRPr>
            </a:lvl5pPr>
            <a:lvl6pPr algn="ctr" rtl="0" marR="0" indent="0" marL="2286000">
              <a:spcBef>
                <a:spcPts val="260"/>
              </a:spcBef>
              <a:buClr>
                <a:schemeClr val="accent1"/>
              </a:buClr>
              <a:buFont typeface="Arial"/>
              <a:buNone/>
              <a:defRPr strike="noStrike" u="none" b="0" cap="none" baseline="0" sz="1300" i="0">
                <a:solidFill>
                  <a:srgbClr val="9B9BA0"/>
                </a:solidFill>
                <a:latin typeface="Arial"/>
                <a:ea typeface="Arial"/>
                <a:cs typeface="Arial"/>
                <a:sym typeface="Arial"/>
              </a:defRPr>
            </a:lvl6pPr>
            <a:lvl7pPr algn="ctr" rtl="0" marR="0" indent="0" marL="2743200">
              <a:spcBef>
                <a:spcPts val="260"/>
              </a:spcBef>
              <a:buClr>
                <a:schemeClr val="accent1"/>
              </a:buClr>
              <a:buFont typeface="Arial"/>
              <a:buNone/>
              <a:defRPr strike="noStrike" u="none" b="0" cap="none" baseline="0" sz="1300" i="0">
                <a:solidFill>
                  <a:srgbClr val="9B9BA0"/>
                </a:solidFill>
                <a:latin typeface="Arial"/>
                <a:ea typeface="Arial"/>
                <a:cs typeface="Arial"/>
                <a:sym typeface="Arial"/>
              </a:defRPr>
            </a:lvl7pPr>
            <a:lvl8pPr algn="ctr" rtl="0" marR="0" indent="0" marL="3200400">
              <a:spcBef>
                <a:spcPts val="260"/>
              </a:spcBef>
              <a:buClr>
                <a:schemeClr val="accent1"/>
              </a:buClr>
              <a:buFont typeface="Arial"/>
              <a:buNone/>
              <a:defRPr strike="noStrike" u="none" b="0" cap="none" baseline="0" sz="1300" i="0">
                <a:solidFill>
                  <a:srgbClr val="9B9BA0"/>
                </a:solidFill>
                <a:latin typeface="Arial"/>
                <a:ea typeface="Arial"/>
                <a:cs typeface="Arial"/>
                <a:sym typeface="Arial"/>
              </a:defRPr>
            </a:lvl8pPr>
            <a:lvl9pPr algn="ctr" rtl="0" marR="0" indent="0" marL="3657600">
              <a:spcBef>
                <a:spcPts val="260"/>
              </a:spcBef>
              <a:buClr>
                <a:schemeClr val="accent1"/>
              </a:buClr>
              <a:buFont typeface="Arial"/>
              <a:buNone/>
              <a:defRPr strike="noStrike" u="none" b="0" cap="none" baseline="0" sz="1300" i="0">
                <a:solidFill>
                  <a:srgbClr val="9B9BA0"/>
                </a:solidFill>
                <a:latin typeface="Arial"/>
                <a:ea typeface="Arial"/>
                <a:cs typeface="Arial"/>
                <a:sym typeface="Arial"/>
              </a:defRPr>
            </a:lvl9pPr>
          </a:lstStyle>
          <a:p/>
        </p:txBody>
      </p:sp>
      <p:sp>
        <p:nvSpPr>
          <p:cNvPr id="19" name="Shape 19"/>
          <p:cNvSpPr txBox="1"/>
          <p:nvPr>
            <p:ph idx="10" type="dt"/>
          </p:nvPr>
        </p:nvSpPr>
        <p:spPr>
          <a:xfrm>
            <a:off y="18288" x="457200"/>
            <a:ext cy="329100" cx="2895600"/>
          </a:xfrm>
          <a:prstGeom prst="rect">
            <a:avLst/>
          </a:prstGeom>
          <a:noFill/>
          <a:ln>
            <a:noFill/>
          </a:ln>
        </p:spPr>
        <p:txBody>
          <a:bodyPr bIns="91425" rIns="91425" lIns="91425" tIns="91425" anchor="ctr" anchorCtr="0"/>
          <a:lstStyle>
            <a:lvl1pPr algn="l" rtl="0" marR="0" indent="0" marL="0">
              <a:defRPr strike="noStrike" u="none" b="0" cap="none" baseline="0" sz="12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
        <p:nvSpPr>
          <p:cNvPr id="20" name="Shape 20"/>
          <p:cNvSpPr txBox="1"/>
          <p:nvPr>
            <p:ph idx="11" type="ftr"/>
          </p:nvPr>
        </p:nvSpPr>
        <p:spPr>
          <a:xfrm>
            <a:off y="18288" x="3429000"/>
            <a:ext cy="329100" cx="4114800"/>
          </a:xfrm>
          <a:prstGeom prst="rect">
            <a:avLst/>
          </a:prstGeom>
          <a:noFill/>
          <a:ln>
            <a:noFill/>
          </a:ln>
        </p:spPr>
        <p:txBody>
          <a:bodyPr bIns="91425" rIns="91425" lIns="91425" tIns="91425" anchor="ctr" anchorCtr="0"/>
          <a:lstStyle>
            <a:lvl1pPr algn="ctr" rtl="0" marR="0" indent="0" marL="0">
              <a:defRPr strike="noStrike" u="none" b="0" cap="none" baseline="0" sz="12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
        <p:nvSpPr>
          <p:cNvPr id="21" name="Shape 21"/>
          <p:cNvSpPr txBox="1"/>
          <p:nvPr>
            <p:ph idx="12" type="sldNum"/>
          </p:nvPr>
        </p:nvSpPr>
        <p:spPr>
          <a:xfrm>
            <a:off y="18288" x="7620000"/>
            <a:ext cy="329100" cx="1066799"/>
          </a:xfrm>
          <a:prstGeom prst="rect">
            <a:avLst/>
          </a:prstGeom>
          <a:noFill/>
          <a:ln>
            <a:noFill/>
          </a:ln>
        </p:spPr>
        <p:txBody>
          <a:bodyPr bIns="91425" rIns="91425" lIns="91425" tIns="91425" anchor="ctr" anchorCtr="0"/>
          <a:lstStyle>
            <a:lvl1pPr algn="l" rtl="0" marR="0" indent="0" marL="0">
              <a:defRPr strike="noStrike" u="none" b="1" cap="none" baseline="0" sz="14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cxnSp>
        <p:nvCxnSpPr>
          <p:cNvPr id="22" name="Shape 22"/>
          <p:cNvCxnSpPr/>
          <p:nvPr/>
        </p:nvCxnSpPr>
        <p:spPr>
          <a:xfrm>
            <a:off y="3398519" x="685800"/>
            <a:ext cy="1500" cx="7848599"/>
          </a:xfrm>
          <a:prstGeom prst="straightConnector1">
            <a:avLst/>
          </a:prstGeom>
          <a:noFill/>
          <a:ln w="19050" cap="flat">
            <a:solidFill>
              <a:schemeClr val="dk2"/>
            </a:solidFill>
            <a:prstDash val="solid"/>
            <a:round/>
            <a:headEnd w="med" len="med" type="none"/>
            <a:tailEnd w="med" len="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matchingName="vertTx" type="vertTx">
  <p:cSld name="VERTICAL_TEXT">
    <p:spTree>
      <p:nvGrpSpPr>
        <p:cNvPr id="77" name="Shape 77"/>
        <p:cNvGrpSpPr/>
        <p:nvPr/>
      </p:nvGrpSpPr>
      <p:grpSpPr>
        <a:xfrm>
          <a:off y="0" x="0"/>
          <a:ext cy="0" cx="0"/>
          <a:chOff y="0" x="0"/>
          <a:chExt cy="0" cx="0"/>
        </a:xfrm>
      </p:grpSpPr>
      <p:sp>
        <p:nvSpPr>
          <p:cNvPr id="78" name="Shape 78"/>
          <p:cNvSpPr txBox="1"/>
          <p:nvPr>
            <p:ph type="title"/>
          </p:nvPr>
        </p:nvSpPr>
        <p:spPr>
          <a:xfrm>
            <a:off y="533400" x="457200"/>
            <a:ext cy="990599" cx="8229600"/>
          </a:xfrm>
          <a:prstGeom prst="rect">
            <a:avLst/>
          </a:prstGeom>
          <a:noFill/>
          <a:ln>
            <a:noFill/>
          </a:ln>
        </p:spPr>
        <p:txBody>
          <a:bodyPr bIns="91425" rIns="91425" lIns="91425" tIns="91425" anchor="ctr" anchorCtr="0"/>
          <a:lstStyle>
            <a:lvl1pPr algn="l" rtl="0">
              <a:spcBef>
                <a:spcPts val="0"/>
              </a:spcBef>
              <a:buClr>
                <a:schemeClr val="dk2"/>
              </a:buClr>
              <a:buFont typeface="Arial"/>
              <a:buNone/>
              <a:defRPr baseline="0" sz="4000">
                <a:solidFill>
                  <a:schemeClr val="dk2"/>
                </a:solidFill>
                <a:latin typeface="Arial"/>
                <a:ea typeface="Arial"/>
                <a:cs typeface="Arial"/>
                <a:sym typeface="Arial"/>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79" name="Shape 79"/>
          <p:cNvSpPr txBox="1"/>
          <p:nvPr>
            <p:ph idx="1" type="body"/>
          </p:nvPr>
        </p:nvSpPr>
        <p:spPr>
          <a:xfrm rot="5400000">
            <a:off y="-76200" x="2133599"/>
            <a:ext cy="8229600" cx="4876799"/>
          </a:xfrm>
          <a:prstGeom prst="rect">
            <a:avLst/>
          </a:prstGeom>
          <a:noFill/>
          <a:ln>
            <a:noFill/>
          </a:ln>
        </p:spPr>
        <p:txBody>
          <a:bodyPr bIns="91425" rIns="91425" lIns="91425" tIns="91425" anchor="t" anchorCtr="0"/>
          <a:lstStyle>
            <a:lvl1pPr algn="l" rtl="0" indent="-106679" marL="182880">
              <a:spcBef>
                <a:spcPts val="480"/>
              </a:spcBef>
              <a:buClr>
                <a:schemeClr val="accent1"/>
              </a:buClr>
              <a:buFont typeface="Arial"/>
              <a:buChar char="•"/>
              <a:defRPr sz="2400">
                <a:solidFill>
                  <a:schemeClr val="dk1"/>
                </a:solidFill>
                <a:latin typeface="Arial"/>
                <a:ea typeface="Arial"/>
                <a:cs typeface="Arial"/>
                <a:sym typeface="Arial"/>
              </a:defRPr>
            </a:lvl1pPr>
            <a:lvl2pPr algn="l" rtl="0" indent="-127000" marL="457200">
              <a:spcBef>
                <a:spcPts val="400"/>
              </a:spcBef>
              <a:buClr>
                <a:schemeClr val="accent1"/>
              </a:buClr>
              <a:buFont typeface="Arial"/>
              <a:buChar char="•"/>
              <a:defRPr sz="2000">
                <a:solidFill>
                  <a:schemeClr val="dk1"/>
                </a:solidFill>
                <a:latin typeface="Arial"/>
                <a:ea typeface="Arial"/>
                <a:cs typeface="Arial"/>
                <a:sym typeface="Arial"/>
              </a:defRPr>
            </a:lvl2pPr>
            <a:lvl3pPr algn="l" rtl="0" indent="-125094" marL="731520">
              <a:spcBef>
                <a:spcPts val="360"/>
              </a:spcBef>
              <a:buClr>
                <a:schemeClr val="accent1"/>
              </a:buClr>
              <a:buFont typeface="Arial"/>
              <a:buChar char="•"/>
              <a:defRPr sz="1800">
                <a:solidFill>
                  <a:schemeClr val="dk1"/>
                </a:solidFill>
                <a:latin typeface="Arial"/>
                <a:ea typeface="Arial"/>
                <a:cs typeface="Arial"/>
                <a:sym typeface="Arial"/>
              </a:defRPr>
            </a:lvl3pPr>
            <a:lvl4pPr algn="l" rtl="0" indent="-132714" marL="1005839">
              <a:spcBef>
                <a:spcPts val="320"/>
              </a:spcBef>
              <a:buClr>
                <a:schemeClr val="accent1"/>
              </a:buClr>
              <a:buFont typeface="Arial"/>
              <a:buChar char="•"/>
              <a:defRPr sz="1600">
                <a:solidFill>
                  <a:schemeClr val="dk1"/>
                </a:solidFill>
                <a:latin typeface="Arial"/>
                <a:ea typeface="Arial"/>
                <a:cs typeface="Arial"/>
                <a:sym typeface="Arial"/>
              </a:defRPr>
            </a:lvl4pPr>
            <a:lvl5pPr algn="l" rtl="0" indent="-93344" marL="1188720">
              <a:spcBef>
                <a:spcPts val="280"/>
              </a:spcBef>
              <a:buClr>
                <a:schemeClr val="accent1"/>
              </a:buClr>
              <a:buFont typeface="Arial"/>
              <a:buChar char="•"/>
              <a:defRPr baseline="0" sz="1400">
                <a:solidFill>
                  <a:schemeClr val="dk1"/>
                </a:solidFill>
                <a:latin typeface="Arial"/>
                <a:ea typeface="Arial"/>
                <a:cs typeface="Arial"/>
                <a:sym typeface="Arial"/>
              </a:defRPr>
            </a:lvl5pPr>
            <a:lvl6pPr algn="l" rtl="0" indent="-139700" marL="1371600">
              <a:spcBef>
                <a:spcPts val="260"/>
              </a:spcBef>
              <a:buClr>
                <a:schemeClr val="accent1"/>
              </a:buClr>
              <a:buFont typeface="Arial"/>
              <a:buChar char="•"/>
              <a:defRPr sz="1300">
                <a:solidFill>
                  <a:schemeClr val="dk1"/>
                </a:solidFill>
                <a:latin typeface="Arial"/>
                <a:ea typeface="Arial"/>
                <a:cs typeface="Arial"/>
                <a:sym typeface="Arial"/>
              </a:defRPr>
            </a:lvl6pPr>
            <a:lvl7pPr algn="l" rtl="0" indent="-132080" marL="1554480">
              <a:spcBef>
                <a:spcPts val="260"/>
              </a:spcBef>
              <a:buClr>
                <a:schemeClr val="accent1"/>
              </a:buClr>
              <a:buFont typeface="Arial"/>
              <a:buChar char="•"/>
              <a:defRPr sz="1300">
                <a:solidFill>
                  <a:schemeClr val="dk1"/>
                </a:solidFill>
                <a:latin typeface="Arial"/>
                <a:ea typeface="Arial"/>
                <a:cs typeface="Arial"/>
                <a:sym typeface="Arial"/>
              </a:defRPr>
            </a:lvl7pPr>
            <a:lvl8pPr algn="l" rtl="0" indent="-137160" marL="1737360">
              <a:spcBef>
                <a:spcPts val="260"/>
              </a:spcBef>
              <a:buClr>
                <a:schemeClr val="accent1"/>
              </a:buClr>
              <a:buFont typeface="Arial"/>
              <a:buChar char="•"/>
              <a:defRPr sz="1300">
                <a:solidFill>
                  <a:schemeClr val="dk1"/>
                </a:solidFill>
                <a:latin typeface="Arial"/>
                <a:ea typeface="Arial"/>
                <a:cs typeface="Arial"/>
                <a:sym typeface="Arial"/>
              </a:defRPr>
            </a:lvl8pPr>
            <a:lvl9pPr algn="l" rtl="0" indent="-142239" marL="1920240">
              <a:spcBef>
                <a:spcPts val="260"/>
              </a:spcBef>
              <a:buClr>
                <a:schemeClr val="accent1"/>
              </a:buClr>
              <a:buFont typeface="Arial"/>
              <a:buChar char="•"/>
              <a:defRPr sz="1300">
                <a:solidFill>
                  <a:schemeClr val="dk1"/>
                </a:solidFill>
                <a:latin typeface="Arial"/>
                <a:ea typeface="Arial"/>
                <a:cs typeface="Arial"/>
                <a:sym typeface="Arial"/>
              </a:defRPr>
            </a:lvl9pPr>
          </a:lstStyle>
          <a:p/>
        </p:txBody>
      </p:sp>
      <p:sp>
        <p:nvSpPr>
          <p:cNvPr id="80" name="Shape 80"/>
          <p:cNvSpPr txBox="1"/>
          <p:nvPr>
            <p:ph idx="10" type="dt"/>
          </p:nvPr>
        </p:nvSpPr>
        <p:spPr>
          <a:xfrm>
            <a:off y="18288" x="457200"/>
            <a:ext cy="329100" cx="2895600"/>
          </a:xfrm>
          <a:prstGeom prst="rect">
            <a:avLst/>
          </a:prstGeom>
          <a:noFill/>
          <a:ln>
            <a:noFill/>
          </a:ln>
        </p:spPr>
        <p:txBody>
          <a:bodyPr bIns="91425" rIns="91425" lIns="91425" tIns="91425" anchor="ctr" anchorCtr="0"/>
          <a:lstStyle>
            <a:lvl1pPr algn="l" rtl="0" marR="0" indent="0" marL="0">
              <a:defRPr strike="noStrike" u="none" b="0" cap="none" baseline="0" sz="12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
        <p:nvSpPr>
          <p:cNvPr id="81" name="Shape 81"/>
          <p:cNvSpPr txBox="1"/>
          <p:nvPr>
            <p:ph idx="11" type="ftr"/>
          </p:nvPr>
        </p:nvSpPr>
        <p:spPr>
          <a:xfrm>
            <a:off y="18288" x="3429000"/>
            <a:ext cy="329100" cx="4114800"/>
          </a:xfrm>
          <a:prstGeom prst="rect">
            <a:avLst/>
          </a:prstGeom>
          <a:noFill/>
          <a:ln>
            <a:noFill/>
          </a:ln>
        </p:spPr>
        <p:txBody>
          <a:bodyPr bIns="91425" rIns="91425" lIns="91425" tIns="91425" anchor="ctr" anchorCtr="0"/>
          <a:lstStyle>
            <a:lvl1pPr algn="ctr" rtl="0" marR="0" indent="0" marL="0">
              <a:defRPr strike="noStrike" u="none" b="0" cap="none" baseline="0" sz="12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
        <p:nvSpPr>
          <p:cNvPr id="82" name="Shape 82"/>
          <p:cNvSpPr txBox="1"/>
          <p:nvPr>
            <p:ph idx="12" type="sldNum"/>
          </p:nvPr>
        </p:nvSpPr>
        <p:spPr>
          <a:xfrm>
            <a:off y="18288" x="7620000"/>
            <a:ext cy="329100" cx="1066799"/>
          </a:xfrm>
          <a:prstGeom prst="rect">
            <a:avLst/>
          </a:prstGeom>
          <a:noFill/>
          <a:ln>
            <a:noFill/>
          </a:ln>
        </p:spPr>
        <p:txBody>
          <a:bodyPr bIns="91425" rIns="91425" lIns="91425" tIns="91425" anchor="ctr" anchorCtr="0"/>
          <a:lstStyle>
            <a:lvl1pPr algn="l" rtl="0" marR="0" indent="0" marL="0">
              <a:defRPr strike="noStrike" u="none" b="1" cap="none" baseline="0" sz="14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matchingName="vertTitleAndTx" type="vertTitleAndTx">
  <p:cSld name="VERTICAL_TITLE_AND_VERTICAL_TEXT">
    <p:spTree>
      <p:nvGrpSpPr>
        <p:cNvPr id="83" name="Shape 83"/>
        <p:cNvGrpSpPr/>
        <p:nvPr/>
      </p:nvGrpSpPr>
      <p:grpSpPr>
        <a:xfrm>
          <a:off y="0" x="0"/>
          <a:ext cy="0" cx="0"/>
          <a:chOff y="0" x="0"/>
          <a:chExt cy="0" cx="0"/>
        </a:xfrm>
      </p:grpSpPr>
      <p:sp>
        <p:nvSpPr>
          <p:cNvPr id="84" name="Shape 84"/>
          <p:cNvSpPr txBox="1"/>
          <p:nvPr>
            <p:ph type="title"/>
          </p:nvPr>
        </p:nvSpPr>
        <p:spPr>
          <a:xfrm rot="5400000">
            <a:off y="2514600" x="4724399"/>
            <a:ext cy="2057400" cx="5867400"/>
          </a:xfrm>
          <a:prstGeom prst="rect">
            <a:avLst/>
          </a:prstGeom>
          <a:noFill/>
          <a:ln>
            <a:noFill/>
          </a:ln>
        </p:spPr>
        <p:txBody>
          <a:bodyPr bIns="91425" rIns="91425" lIns="91425" tIns="91425" anchor="b" anchorCtr="0"/>
          <a:lstStyle>
            <a:lvl1pPr algn="l" rtl="0">
              <a:spcBef>
                <a:spcPts val="0"/>
              </a:spcBef>
              <a:buClr>
                <a:schemeClr val="dk2"/>
              </a:buClr>
              <a:buFont typeface="Arial"/>
              <a:buNone/>
              <a:defRPr baseline="0" sz="4000">
                <a:solidFill>
                  <a:schemeClr val="dk2"/>
                </a:solidFill>
                <a:latin typeface="Arial"/>
                <a:ea typeface="Arial"/>
                <a:cs typeface="Arial"/>
                <a:sym typeface="Arial"/>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85" name="Shape 85"/>
          <p:cNvSpPr txBox="1"/>
          <p:nvPr>
            <p:ph idx="1" type="body"/>
          </p:nvPr>
        </p:nvSpPr>
        <p:spPr>
          <a:xfrm rot="5400000">
            <a:off y="533400" x="533400"/>
            <a:ext cy="6019799" cx="5867400"/>
          </a:xfrm>
          <a:prstGeom prst="rect">
            <a:avLst/>
          </a:prstGeom>
          <a:noFill/>
          <a:ln>
            <a:noFill/>
          </a:ln>
        </p:spPr>
        <p:txBody>
          <a:bodyPr bIns="91425" rIns="91425" lIns="91425" tIns="91425" anchor="t" anchorCtr="0"/>
          <a:lstStyle>
            <a:lvl1pPr algn="l" rtl="0" indent="-106679" marL="182880">
              <a:spcBef>
                <a:spcPts val="480"/>
              </a:spcBef>
              <a:buClr>
                <a:schemeClr val="accent1"/>
              </a:buClr>
              <a:buFont typeface="Arial"/>
              <a:buChar char="•"/>
              <a:defRPr sz="2400">
                <a:solidFill>
                  <a:schemeClr val="dk1"/>
                </a:solidFill>
                <a:latin typeface="Arial"/>
                <a:ea typeface="Arial"/>
                <a:cs typeface="Arial"/>
                <a:sym typeface="Arial"/>
              </a:defRPr>
            </a:lvl1pPr>
            <a:lvl2pPr algn="l" rtl="0" indent="-127000" marL="457200">
              <a:spcBef>
                <a:spcPts val="400"/>
              </a:spcBef>
              <a:buClr>
                <a:schemeClr val="accent1"/>
              </a:buClr>
              <a:buFont typeface="Arial"/>
              <a:buChar char="•"/>
              <a:defRPr sz="2000">
                <a:solidFill>
                  <a:schemeClr val="dk1"/>
                </a:solidFill>
                <a:latin typeface="Arial"/>
                <a:ea typeface="Arial"/>
                <a:cs typeface="Arial"/>
                <a:sym typeface="Arial"/>
              </a:defRPr>
            </a:lvl2pPr>
            <a:lvl3pPr algn="l" rtl="0" indent="-125094" marL="731520">
              <a:spcBef>
                <a:spcPts val="360"/>
              </a:spcBef>
              <a:buClr>
                <a:schemeClr val="accent1"/>
              </a:buClr>
              <a:buFont typeface="Arial"/>
              <a:buChar char="•"/>
              <a:defRPr sz="1800">
                <a:solidFill>
                  <a:schemeClr val="dk1"/>
                </a:solidFill>
                <a:latin typeface="Arial"/>
                <a:ea typeface="Arial"/>
                <a:cs typeface="Arial"/>
                <a:sym typeface="Arial"/>
              </a:defRPr>
            </a:lvl3pPr>
            <a:lvl4pPr algn="l" rtl="0" indent="-132714" marL="1005839">
              <a:spcBef>
                <a:spcPts val="320"/>
              </a:spcBef>
              <a:buClr>
                <a:schemeClr val="accent1"/>
              </a:buClr>
              <a:buFont typeface="Arial"/>
              <a:buChar char="•"/>
              <a:defRPr sz="1600">
                <a:solidFill>
                  <a:schemeClr val="dk1"/>
                </a:solidFill>
                <a:latin typeface="Arial"/>
                <a:ea typeface="Arial"/>
                <a:cs typeface="Arial"/>
                <a:sym typeface="Arial"/>
              </a:defRPr>
            </a:lvl4pPr>
            <a:lvl5pPr algn="l" rtl="0" indent="-93344" marL="1188720">
              <a:spcBef>
                <a:spcPts val="280"/>
              </a:spcBef>
              <a:buClr>
                <a:schemeClr val="accent1"/>
              </a:buClr>
              <a:buFont typeface="Arial"/>
              <a:buChar char="•"/>
              <a:defRPr baseline="0" sz="1400">
                <a:solidFill>
                  <a:schemeClr val="dk1"/>
                </a:solidFill>
                <a:latin typeface="Arial"/>
                <a:ea typeface="Arial"/>
                <a:cs typeface="Arial"/>
                <a:sym typeface="Arial"/>
              </a:defRPr>
            </a:lvl5pPr>
            <a:lvl6pPr algn="l" rtl="0" indent="-139700" marL="1371600">
              <a:spcBef>
                <a:spcPts val="260"/>
              </a:spcBef>
              <a:buClr>
                <a:schemeClr val="accent1"/>
              </a:buClr>
              <a:buFont typeface="Arial"/>
              <a:buChar char="•"/>
              <a:defRPr sz="1300">
                <a:solidFill>
                  <a:schemeClr val="dk1"/>
                </a:solidFill>
                <a:latin typeface="Arial"/>
                <a:ea typeface="Arial"/>
                <a:cs typeface="Arial"/>
                <a:sym typeface="Arial"/>
              </a:defRPr>
            </a:lvl6pPr>
            <a:lvl7pPr algn="l" rtl="0" indent="-132080" marL="1554480">
              <a:spcBef>
                <a:spcPts val="260"/>
              </a:spcBef>
              <a:buClr>
                <a:schemeClr val="accent1"/>
              </a:buClr>
              <a:buFont typeface="Arial"/>
              <a:buChar char="•"/>
              <a:defRPr sz="1300">
                <a:solidFill>
                  <a:schemeClr val="dk1"/>
                </a:solidFill>
                <a:latin typeface="Arial"/>
                <a:ea typeface="Arial"/>
                <a:cs typeface="Arial"/>
                <a:sym typeface="Arial"/>
              </a:defRPr>
            </a:lvl7pPr>
            <a:lvl8pPr algn="l" rtl="0" indent="-137160" marL="1737360">
              <a:spcBef>
                <a:spcPts val="260"/>
              </a:spcBef>
              <a:buClr>
                <a:schemeClr val="accent1"/>
              </a:buClr>
              <a:buFont typeface="Arial"/>
              <a:buChar char="•"/>
              <a:defRPr sz="1300">
                <a:solidFill>
                  <a:schemeClr val="dk1"/>
                </a:solidFill>
                <a:latin typeface="Arial"/>
                <a:ea typeface="Arial"/>
                <a:cs typeface="Arial"/>
                <a:sym typeface="Arial"/>
              </a:defRPr>
            </a:lvl8pPr>
            <a:lvl9pPr algn="l" rtl="0" indent="-142239" marL="1920240">
              <a:spcBef>
                <a:spcPts val="260"/>
              </a:spcBef>
              <a:buClr>
                <a:schemeClr val="accent1"/>
              </a:buClr>
              <a:buFont typeface="Arial"/>
              <a:buChar char="•"/>
              <a:defRPr sz="1300">
                <a:solidFill>
                  <a:schemeClr val="dk1"/>
                </a:solidFill>
                <a:latin typeface="Arial"/>
                <a:ea typeface="Arial"/>
                <a:cs typeface="Arial"/>
                <a:sym typeface="Arial"/>
              </a:defRPr>
            </a:lvl9pPr>
          </a:lstStyle>
          <a:p/>
        </p:txBody>
      </p:sp>
      <p:sp>
        <p:nvSpPr>
          <p:cNvPr id="86" name="Shape 86"/>
          <p:cNvSpPr txBox="1"/>
          <p:nvPr>
            <p:ph idx="10" type="dt"/>
          </p:nvPr>
        </p:nvSpPr>
        <p:spPr>
          <a:xfrm>
            <a:off y="18288" x="457200"/>
            <a:ext cy="329100" cx="2895600"/>
          </a:xfrm>
          <a:prstGeom prst="rect">
            <a:avLst/>
          </a:prstGeom>
          <a:noFill/>
          <a:ln>
            <a:noFill/>
          </a:ln>
        </p:spPr>
        <p:txBody>
          <a:bodyPr bIns="91425" rIns="91425" lIns="91425" tIns="91425" anchor="ctr" anchorCtr="0"/>
          <a:lstStyle>
            <a:lvl1pPr algn="l" rtl="0" marR="0" indent="0" marL="0">
              <a:defRPr strike="noStrike" u="none" b="0" cap="none" baseline="0" sz="12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
        <p:nvSpPr>
          <p:cNvPr id="87" name="Shape 87"/>
          <p:cNvSpPr txBox="1"/>
          <p:nvPr>
            <p:ph idx="11" type="ftr"/>
          </p:nvPr>
        </p:nvSpPr>
        <p:spPr>
          <a:xfrm>
            <a:off y="18288" x="3429000"/>
            <a:ext cy="329100" cx="4114800"/>
          </a:xfrm>
          <a:prstGeom prst="rect">
            <a:avLst/>
          </a:prstGeom>
          <a:noFill/>
          <a:ln>
            <a:noFill/>
          </a:ln>
        </p:spPr>
        <p:txBody>
          <a:bodyPr bIns="91425" rIns="91425" lIns="91425" tIns="91425" anchor="ctr" anchorCtr="0"/>
          <a:lstStyle>
            <a:lvl1pPr algn="ctr" rtl="0" marR="0" indent="0" marL="0">
              <a:defRPr strike="noStrike" u="none" b="0" cap="none" baseline="0" sz="12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
        <p:nvSpPr>
          <p:cNvPr id="88" name="Shape 88"/>
          <p:cNvSpPr txBox="1"/>
          <p:nvPr>
            <p:ph idx="12" type="sldNum"/>
          </p:nvPr>
        </p:nvSpPr>
        <p:spPr>
          <a:xfrm>
            <a:off y="18288" x="7620000"/>
            <a:ext cy="329100" cx="1066799"/>
          </a:xfrm>
          <a:prstGeom prst="rect">
            <a:avLst/>
          </a:prstGeom>
          <a:noFill/>
          <a:ln>
            <a:noFill/>
          </a:ln>
        </p:spPr>
        <p:txBody>
          <a:bodyPr bIns="91425" rIns="91425" lIns="91425" tIns="91425" anchor="ctr" anchorCtr="0"/>
          <a:lstStyle>
            <a:lvl1pPr algn="l" rtl="0" marR="0" indent="0" marL="0">
              <a:defRPr strike="noStrike" u="none" b="1" cap="none" baseline="0" sz="14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matchingName="obj" type="obj">
  <p:cSld name="OBJECT">
    <p:spTree>
      <p:nvGrpSpPr>
        <p:cNvPr id="23" name="Shape 23"/>
        <p:cNvGrpSpPr/>
        <p:nvPr/>
      </p:nvGrpSpPr>
      <p:grpSpPr>
        <a:xfrm>
          <a:off y="0" x="0"/>
          <a:ext cy="0" cx="0"/>
          <a:chOff y="0" x="0"/>
          <a:chExt cy="0" cx="0"/>
        </a:xfrm>
      </p:grpSpPr>
      <p:sp>
        <p:nvSpPr>
          <p:cNvPr id="24" name="Shape 24"/>
          <p:cNvSpPr txBox="1"/>
          <p:nvPr>
            <p:ph type="title"/>
          </p:nvPr>
        </p:nvSpPr>
        <p:spPr>
          <a:xfrm>
            <a:off y="533400" x="457200"/>
            <a:ext cy="990599" cx="8229600"/>
          </a:xfrm>
          <a:prstGeom prst="rect">
            <a:avLst/>
          </a:prstGeom>
          <a:noFill/>
          <a:ln>
            <a:noFill/>
          </a:ln>
        </p:spPr>
        <p:txBody>
          <a:bodyPr bIns="91425" rIns="91425" lIns="91425" tIns="91425" anchor="ctr" anchorCtr="0"/>
          <a:lstStyle>
            <a:lvl1pPr algn="l" rtl="0">
              <a:spcBef>
                <a:spcPts val="0"/>
              </a:spcBef>
              <a:buClr>
                <a:schemeClr val="dk2"/>
              </a:buClr>
              <a:buFont typeface="Arial"/>
              <a:buNone/>
              <a:defRPr baseline="0" sz="4000">
                <a:solidFill>
                  <a:schemeClr val="dk2"/>
                </a:solidFill>
                <a:latin typeface="Arial"/>
                <a:ea typeface="Arial"/>
                <a:cs typeface="Arial"/>
                <a:sym typeface="Arial"/>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25" name="Shape 25"/>
          <p:cNvSpPr txBox="1"/>
          <p:nvPr>
            <p:ph idx="1" type="body"/>
          </p:nvPr>
        </p:nvSpPr>
        <p:spPr>
          <a:xfrm>
            <a:off y="1600200" x="457200"/>
            <a:ext cy="4876799" cx="8229600"/>
          </a:xfrm>
          <a:prstGeom prst="rect">
            <a:avLst/>
          </a:prstGeom>
          <a:noFill/>
          <a:ln>
            <a:noFill/>
          </a:ln>
        </p:spPr>
        <p:txBody>
          <a:bodyPr bIns="91425" rIns="91425" lIns="91425" tIns="91425" anchor="t" anchorCtr="0"/>
          <a:lstStyle>
            <a:lvl1pPr algn="l" rtl="0" indent="-106679" marL="182880">
              <a:spcBef>
                <a:spcPts val="480"/>
              </a:spcBef>
              <a:buClr>
                <a:schemeClr val="accent1"/>
              </a:buClr>
              <a:buFont typeface="Arial"/>
              <a:buChar char="•"/>
              <a:defRPr sz="2400">
                <a:solidFill>
                  <a:schemeClr val="dk1"/>
                </a:solidFill>
                <a:latin typeface="Arial"/>
                <a:ea typeface="Arial"/>
                <a:cs typeface="Arial"/>
                <a:sym typeface="Arial"/>
              </a:defRPr>
            </a:lvl1pPr>
            <a:lvl2pPr algn="l" rtl="0" indent="-127000" marL="457200">
              <a:spcBef>
                <a:spcPts val="400"/>
              </a:spcBef>
              <a:buClr>
                <a:schemeClr val="accent1"/>
              </a:buClr>
              <a:buFont typeface="Arial"/>
              <a:buChar char="•"/>
              <a:defRPr sz="2000">
                <a:solidFill>
                  <a:schemeClr val="dk1"/>
                </a:solidFill>
                <a:latin typeface="Arial"/>
                <a:ea typeface="Arial"/>
                <a:cs typeface="Arial"/>
                <a:sym typeface="Arial"/>
              </a:defRPr>
            </a:lvl2pPr>
            <a:lvl3pPr algn="l" rtl="0" indent="-125094" marL="731520">
              <a:spcBef>
                <a:spcPts val="360"/>
              </a:spcBef>
              <a:buClr>
                <a:schemeClr val="accent1"/>
              </a:buClr>
              <a:buFont typeface="Arial"/>
              <a:buChar char="•"/>
              <a:defRPr sz="1800">
                <a:solidFill>
                  <a:schemeClr val="dk1"/>
                </a:solidFill>
                <a:latin typeface="Arial"/>
                <a:ea typeface="Arial"/>
                <a:cs typeface="Arial"/>
                <a:sym typeface="Arial"/>
              </a:defRPr>
            </a:lvl3pPr>
            <a:lvl4pPr algn="l" rtl="0" indent="-132714" marL="1005839">
              <a:spcBef>
                <a:spcPts val="320"/>
              </a:spcBef>
              <a:buClr>
                <a:schemeClr val="accent1"/>
              </a:buClr>
              <a:buFont typeface="Arial"/>
              <a:buChar char="•"/>
              <a:defRPr sz="1600">
                <a:solidFill>
                  <a:schemeClr val="dk1"/>
                </a:solidFill>
                <a:latin typeface="Arial"/>
                <a:ea typeface="Arial"/>
                <a:cs typeface="Arial"/>
                <a:sym typeface="Arial"/>
              </a:defRPr>
            </a:lvl4pPr>
            <a:lvl5pPr algn="l" rtl="0" indent="-93344" marL="1188720">
              <a:spcBef>
                <a:spcPts val="280"/>
              </a:spcBef>
              <a:buClr>
                <a:schemeClr val="accent1"/>
              </a:buClr>
              <a:buFont typeface="Arial"/>
              <a:buChar char="•"/>
              <a:defRPr baseline="0" sz="1400">
                <a:solidFill>
                  <a:schemeClr val="dk1"/>
                </a:solidFill>
                <a:latin typeface="Arial"/>
                <a:ea typeface="Arial"/>
                <a:cs typeface="Arial"/>
                <a:sym typeface="Arial"/>
              </a:defRPr>
            </a:lvl5pPr>
            <a:lvl6pPr algn="l" rtl="0" indent="-139700" marL="1371600">
              <a:spcBef>
                <a:spcPts val="260"/>
              </a:spcBef>
              <a:buClr>
                <a:schemeClr val="accent1"/>
              </a:buClr>
              <a:buFont typeface="Arial"/>
              <a:buChar char="•"/>
              <a:defRPr sz="1300">
                <a:solidFill>
                  <a:schemeClr val="dk1"/>
                </a:solidFill>
                <a:latin typeface="Arial"/>
                <a:ea typeface="Arial"/>
                <a:cs typeface="Arial"/>
                <a:sym typeface="Arial"/>
              </a:defRPr>
            </a:lvl6pPr>
            <a:lvl7pPr algn="l" rtl="0" indent="-132080" marL="1554480">
              <a:spcBef>
                <a:spcPts val="260"/>
              </a:spcBef>
              <a:buClr>
                <a:schemeClr val="accent1"/>
              </a:buClr>
              <a:buFont typeface="Arial"/>
              <a:buChar char="•"/>
              <a:defRPr sz="1300">
                <a:solidFill>
                  <a:schemeClr val="dk1"/>
                </a:solidFill>
                <a:latin typeface="Arial"/>
                <a:ea typeface="Arial"/>
                <a:cs typeface="Arial"/>
                <a:sym typeface="Arial"/>
              </a:defRPr>
            </a:lvl7pPr>
            <a:lvl8pPr algn="l" rtl="0" indent="-137160" marL="1737360">
              <a:spcBef>
                <a:spcPts val="260"/>
              </a:spcBef>
              <a:buClr>
                <a:schemeClr val="accent1"/>
              </a:buClr>
              <a:buFont typeface="Arial"/>
              <a:buChar char="•"/>
              <a:defRPr sz="1300">
                <a:solidFill>
                  <a:schemeClr val="dk1"/>
                </a:solidFill>
                <a:latin typeface="Arial"/>
                <a:ea typeface="Arial"/>
                <a:cs typeface="Arial"/>
                <a:sym typeface="Arial"/>
              </a:defRPr>
            </a:lvl8pPr>
            <a:lvl9pPr algn="l" rtl="0" indent="-142239" marL="1920240">
              <a:spcBef>
                <a:spcPts val="260"/>
              </a:spcBef>
              <a:buClr>
                <a:schemeClr val="accent1"/>
              </a:buClr>
              <a:buFont typeface="Arial"/>
              <a:buChar char="•"/>
              <a:defRPr sz="1300">
                <a:solidFill>
                  <a:schemeClr val="dk1"/>
                </a:solidFill>
                <a:latin typeface="Arial"/>
                <a:ea typeface="Arial"/>
                <a:cs typeface="Arial"/>
                <a:sym typeface="Arial"/>
              </a:defRPr>
            </a:lvl9pPr>
          </a:lstStyle>
          <a:p/>
        </p:txBody>
      </p:sp>
      <p:sp>
        <p:nvSpPr>
          <p:cNvPr id="26" name="Shape 26"/>
          <p:cNvSpPr txBox="1"/>
          <p:nvPr>
            <p:ph idx="10" type="dt"/>
          </p:nvPr>
        </p:nvSpPr>
        <p:spPr>
          <a:xfrm>
            <a:off y="18288" x="457200"/>
            <a:ext cy="329100" cx="2895600"/>
          </a:xfrm>
          <a:prstGeom prst="rect">
            <a:avLst/>
          </a:prstGeom>
          <a:noFill/>
          <a:ln>
            <a:noFill/>
          </a:ln>
        </p:spPr>
        <p:txBody>
          <a:bodyPr bIns="91425" rIns="91425" lIns="91425" tIns="91425" anchor="ctr" anchorCtr="0"/>
          <a:lstStyle>
            <a:lvl1pPr algn="l" rtl="0" marR="0" indent="0" marL="0">
              <a:defRPr strike="noStrike" u="none" b="0" cap="none" baseline="0" sz="12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
        <p:nvSpPr>
          <p:cNvPr id="27" name="Shape 27"/>
          <p:cNvSpPr txBox="1"/>
          <p:nvPr>
            <p:ph idx="11" type="ftr"/>
          </p:nvPr>
        </p:nvSpPr>
        <p:spPr>
          <a:xfrm>
            <a:off y="18288" x="3429000"/>
            <a:ext cy="329100" cx="4114800"/>
          </a:xfrm>
          <a:prstGeom prst="rect">
            <a:avLst/>
          </a:prstGeom>
          <a:noFill/>
          <a:ln>
            <a:noFill/>
          </a:ln>
        </p:spPr>
        <p:txBody>
          <a:bodyPr bIns="91425" rIns="91425" lIns="91425" tIns="91425" anchor="ctr" anchorCtr="0"/>
          <a:lstStyle>
            <a:lvl1pPr algn="ctr" rtl="0" marR="0" indent="0" marL="0">
              <a:defRPr strike="noStrike" u="none" b="0" cap="none" baseline="0" sz="12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
        <p:nvSpPr>
          <p:cNvPr id="28" name="Shape 28"/>
          <p:cNvSpPr txBox="1"/>
          <p:nvPr>
            <p:ph idx="12" type="sldNum"/>
          </p:nvPr>
        </p:nvSpPr>
        <p:spPr>
          <a:xfrm>
            <a:off y="18288" x="7620000"/>
            <a:ext cy="329100" cx="1066799"/>
          </a:xfrm>
          <a:prstGeom prst="rect">
            <a:avLst/>
          </a:prstGeom>
          <a:noFill/>
          <a:ln>
            <a:noFill/>
          </a:ln>
        </p:spPr>
        <p:txBody>
          <a:bodyPr bIns="91425" rIns="91425" lIns="91425" tIns="91425" anchor="ctr" anchorCtr="0"/>
          <a:lstStyle>
            <a:lvl1pPr algn="l" rtl="0" marR="0" indent="0" marL="0">
              <a:defRPr strike="noStrike" u="none" b="1" cap="none" baseline="0" sz="14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matchingName="secHead" type="secHead">
  <p:cSld name="SECTION_HEADER">
    <p:bg>
      <p:bgPr>
        <a:solidFill>
          <a:schemeClr val="dk2"/>
        </a:solidFill>
      </p:bgPr>
    </p:bg>
    <p:spTree>
      <p:nvGrpSpPr>
        <p:cNvPr id="29" name="Shape 29"/>
        <p:cNvGrpSpPr/>
        <p:nvPr/>
      </p:nvGrpSpPr>
      <p:grpSpPr>
        <a:xfrm>
          <a:off y="0" x="0"/>
          <a:ext cy="0" cx="0"/>
          <a:chOff y="0" x="0"/>
          <a:chExt cy="0" cx="0"/>
        </a:xfrm>
      </p:grpSpPr>
      <p:sp>
        <p:nvSpPr>
          <p:cNvPr id="30" name="Shape 30"/>
          <p:cNvSpPr txBox="1"/>
          <p:nvPr>
            <p:ph type="title"/>
          </p:nvPr>
        </p:nvSpPr>
        <p:spPr>
          <a:xfrm>
            <a:off y="2362200" x="722312"/>
            <a:ext cy="2200199" cx="7772400"/>
          </a:xfrm>
          <a:prstGeom prst="rect">
            <a:avLst/>
          </a:prstGeom>
          <a:noFill/>
          <a:ln>
            <a:noFill/>
          </a:ln>
        </p:spPr>
        <p:txBody>
          <a:bodyPr bIns="91425" rIns="91425" lIns="91425" tIns="91425" anchor="b" anchorCtr="0"/>
          <a:lstStyle>
            <a:lvl1pPr algn="l" rtl="0">
              <a:defRPr b="0" cap="small" sz="4800"/>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31" name="Shape 31"/>
          <p:cNvSpPr txBox="1"/>
          <p:nvPr>
            <p:ph idx="1" type="body"/>
          </p:nvPr>
        </p:nvSpPr>
        <p:spPr>
          <a:xfrm>
            <a:off y="4626864" x="722312"/>
            <a:ext cy="1500300" cx="7772400"/>
          </a:xfrm>
          <a:prstGeom prst="rect">
            <a:avLst/>
          </a:prstGeom>
          <a:noFill/>
          <a:ln>
            <a:noFill/>
          </a:ln>
        </p:spPr>
        <p:txBody>
          <a:bodyPr bIns="91425" rIns="91425" lIns="91425" tIns="91425" anchor="t" anchorCtr="0"/>
          <a:lstStyle>
            <a:lvl1pPr rtl="0" indent="0" marL="0">
              <a:buClr>
                <a:schemeClr val="lt2"/>
              </a:buClr>
              <a:buFont typeface="Arial"/>
              <a:buNone/>
              <a:defRPr sz="2400">
                <a:solidFill>
                  <a:schemeClr val="lt2"/>
                </a:solidFill>
              </a:defRPr>
            </a:lvl1pPr>
            <a:lvl2pPr rtl="0" indent="0" marL="457200">
              <a:buClr>
                <a:schemeClr val="lt1"/>
              </a:buClr>
              <a:buFont typeface="Arial"/>
              <a:buNone/>
              <a:defRPr sz="1800">
                <a:solidFill>
                  <a:schemeClr val="lt1"/>
                </a:solidFill>
              </a:defRPr>
            </a:lvl2pPr>
            <a:lvl3pPr rtl="0" indent="0" marL="914400">
              <a:buClr>
                <a:schemeClr val="lt1"/>
              </a:buClr>
              <a:buFont typeface="Arial"/>
              <a:buNone/>
              <a:defRPr sz="1600">
                <a:solidFill>
                  <a:schemeClr val="lt1"/>
                </a:solidFill>
              </a:defRPr>
            </a:lvl3pPr>
            <a:lvl4pPr rtl="0" indent="0" marL="1371600">
              <a:buClr>
                <a:schemeClr val="lt1"/>
              </a:buClr>
              <a:buFont typeface="Arial"/>
              <a:buNone/>
              <a:defRPr sz="1400">
                <a:solidFill>
                  <a:schemeClr val="lt1"/>
                </a:solidFill>
              </a:defRPr>
            </a:lvl4pPr>
            <a:lvl5pPr rtl="0" indent="0" marL="1828800">
              <a:buClr>
                <a:schemeClr val="lt1"/>
              </a:buClr>
              <a:buFont typeface="Arial"/>
              <a:buNone/>
              <a:defRPr sz="1400">
                <a:solidFill>
                  <a:schemeClr val="lt1"/>
                </a:solidFill>
              </a:defRPr>
            </a:lvl5pPr>
            <a:lvl6pPr rtl="0" indent="0" marL="2286000">
              <a:buClr>
                <a:schemeClr val="lt1"/>
              </a:buClr>
              <a:buFont typeface="Arial"/>
              <a:buNone/>
              <a:defRPr sz="1400">
                <a:solidFill>
                  <a:schemeClr val="lt1"/>
                </a:solidFill>
              </a:defRPr>
            </a:lvl6pPr>
            <a:lvl7pPr rtl="0" indent="0" marL="2743200">
              <a:buClr>
                <a:schemeClr val="lt1"/>
              </a:buClr>
              <a:buFont typeface="Arial"/>
              <a:buNone/>
              <a:defRPr sz="1400">
                <a:solidFill>
                  <a:schemeClr val="lt1"/>
                </a:solidFill>
              </a:defRPr>
            </a:lvl7pPr>
            <a:lvl8pPr rtl="0" indent="0" marL="3200400">
              <a:buClr>
                <a:schemeClr val="lt1"/>
              </a:buClr>
              <a:buFont typeface="Arial"/>
              <a:buNone/>
              <a:defRPr sz="1400">
                <a:solidFill>
                  <a:schemeClr val="lt1"/>
                </a:solidFill>
              </a:defRPr>
            </a:lvl8pPr>
            <a:lvl9pPr rtl="0" indent="0" marL="3657600">
              <a:buClr>
                <a:schemeClr val="lt1"/>
              </a:buClr>
              <a:buFont typeface="Arial"/>
              <a:buNone/>
              <a:defRPr sz="1400">
                <a:solidFill>
                  <a:schemeClr val="lt1"/>
                </a:solidFill>
              </a:defRPr>
            </a:lvl9pPr>
          </a:lstStyle>
          <a:p/>
        </p:txBody>
      </p:sp>
      <p:sp>
        <p:nvSpPr>
          <p:cNvPr id="32" name="Shape 32"/>
          <p:cNvSpPr txBox="1"/>
          <p:nvPr>
            <p:ph idx="10" type="dt"/>
          </p:nvPr>
        </p:nvSpPr>
        <p:spPr>
          <a:xfrm>
            <a:off y="18288" x="457200"/>
            <a:ext cy="329100" cx="2895600"/>
          </a:xfrm>
          <a:prstGeom prst="rect">
            <a:avLst/>
          </a:prstGeom>
          <a:noFill/>
          <a:ln>
            <a:noFill/>
          </a:ln>
        </p:spPr>
        <p:txBody>
          <a:bodyPr bIns="91425" rIns="91425" lIns="91425" tIns="91425" anchor="ctr" anchorCtr="0"/>
          <a:lstStyle>
            <a:lvl1pPr algn="l" rtl="0" marR="0" indent="0" marL="0">
              <a:defRPr strike="noStrike" u="none" b="0" cap="none" baseline="0" sz="1200" i="0">
                <a:solidFill>
                  <a:srgbClr val="FFFFFF"/>
                </a:solidFill>
                <a:latin typeface="Arial"/>
                <a:ea typeface="Arial"/>
                <a:cs typeface="Arial"/>
                <a:sym typeface="Arial"/>
              </a:defRPr>
            </a:lvl1pPr>
            <a:lvl2pPr algn="l" rtl="0" marR="0" indent="0" marL="457200">
              <a:defRPr strike="noStrike" u="none" b="0" cap="none" baseline="0" sz="1800" i="0">
                <a:solidFill>
                  <a:schemeClr val="lt1"/>
                </a:solidFill>
                <a:latin typeface="Arial"/>
                <a:ea typeface="Arial"/>
                <a:cs typeface="Arial"/>
                <a:sym typeface="Arial"/>
              </a:defRPr>
            </a:lvl2pPr>
            <a:lvl3pPr algn="l" rtl="0" marR="0" indent="0" marL="914400">
              <a:defRPr strike="noStrike" u="none" b="0" cap="none" baseline="0" sz="1800" i="0">
                <a:solidFill>
                  <a:schemeClr val="lt1"/>
                </a:solidFill>
                <a:latin typeface="Arial"/>
                <a:ea typeface="Arial"/>
                <a:cs typeface="Arial"/>
                <a:sym typeface="Arial"/>
              </a:defRPr>
            </a:lvl3pPr>
            <a:lvl4pPr algn="l" rtl="0" marR="0" indent="0" marL="1371600">
              <a:defRPr strike="noStrike" u="none" b="0" cap="none" baseline="0" sz="1800" i="0">
                <a:solidFill>
                  <a:schemeClr val="lt1"/>
                </a:solidFill>
                <a:latin typeface="Arial"/>
                <a:ea typeface="Arial"/>
                <a:cs typeface="Arial"/>
                <a:sym typeface="Arial"/>
              </a:defRPr>
            </a:lvl4pPr>
            <a:lvl5pPr algn="l" rtl="0" marR="0" indent="0" marL="1828800">
              <a:defRPr strike="noStrike" u="none" b="0" cap="none" baseline="0" sz="1800" i="0">
                <a:solidFill>
                  <a:schemeClr val="lt1"/>
                </a:solidFill>
                <a:latin typeface="Arial"/>
                <a:ea typeface="Arial"/>
                <a:cs typeface="Arial"/>
                <a:sym typeface="Arial"/>
              </a:defRPr>
            </a:lvl5pPr>
            <a:lvl6pPr algn="l" rtl="0" marR="0" indent="0" marL="2286000">
              <a:defRPr strike="noStrike" u="none" b="0" cap="none" baseline="0" sz="1800" i="0">
                <a:solidFill>
                  <a:schemeClr val="lt1"/>
                </a:solidFill>
                <a:latin typeface="Arial"/>
                <a:ea typeface="Arial"/>
                <a:cs typeface="Arial"/>
                <a:sym typeface="Arial"/>
              </a:defRPr>
            </a:lvl6pPr>
            <a:lvl7pPr algn="l" rtl="0" marR="0" indent="0" marL="2743200">
              <a:defRPr strike="noStrike" u="none" b="0" cap="none" baseline="0" sz="1800" i="0">
                <a:solidFill>
                  <a:schemeClr val="lt1"/>
                </a:solidFill>
                <a:latin typeface="Arial"/>
                <a:ea typeface="Arial"/>
                <a:cs typeface="Arial"/>
                <a:sym typeface="Arial"/>
              </a:defRPr>
            </a:lvl7pPr>
            <a:lvl8pPr algn="l" rtl="0" marR="0" indent="0" marL="3200400">
              <a:defRPr strike="noStrike" u="none" b="0" cap="none" baseline="0" sz="1800" i="0">
                <a:solidFill>
                  <a:schemeClr val="lt1"/>
                </a:solidFill>
                <a:latin typeface="Arial"/>
                <a:ea typeface="Arial"/>
                <a:cs typeface="Arial"/>
                <a:sym typeface="Arial"/>
              </a:defRPr>
            </a:lvl8pPr>
            <a:lvl9pPr algn="l" rtl="0" marR="0" indent="0" marL="3657600">
              <a:defRPr strike="noStrike" u="none" b="0" cap="none" baseline="0" sz="1800" i="0">
                <a:solidFill>
                  <a:schemeClr val="lt1"/>
                </a:solidFill>
                <a:latin typeface="Arial"/>
                <a:ea typeface="Arial"/>
                <a:cs typeface="Arial"/>
                <a:sym typeface="Arial"/>
              </a:defRPr>
            </a:lvl9pPr>
          </a:lstStyle>
          <a:p/>
        </p:txBody>
      </p:sp>
      <p:sp>
        <p:nvSpPr>
          <p:cNvPr id="33" name="Shape 33"/>
          <p:cNvSpPr txBox="1"/>
          <p:nvPr>
            <p:ph idx="11" type="ftr"/>
          </p:nvPr>
        </p:nvSpPr>
        <p:spPr>
          <a:xfrm>
            <a:off y="18288" x="3429000"/>
            <a:ext cy="329100" cx="4114800"/>
          </a:xfrm>
          <a:prstGeom prst="rect">
            <a:avLst/>
          </a:prstGeom>
          <a:noFill/>
          <a:ln>
            <a:noFill/>
          </a:ln>
        </p:spPr>
        <p:txBody>
          <a:bodyPr bIns="91425" rIns="91425" lIns="91425" tIns="91425" anchor="ctr" anchorCtr="0"/>
          <a:lstStyle>
            <a:lvl1pPr algn="ctr" rtl="0" marR="0" indent="0" marL="0">
              <a:defRPr strike="noStrike" u="none" b="0" cap="none" baseline="0" sz="1200" i="0">
                <a:solidFill>
                  <a:srgbClr val="FFFFFF"/>
                </a:solidFill>
                <a:latin typeface="Arial"/>
                <a:ea typeface="Arial"/>
                <a:cs typeface="Arial"/>
                <a:sym typeface="Arial"/>
              </a:defRPr>
            </a:lvl1pPr>
            <a:lvl2pPr algn="l" rtl="0" marR="0" indent="0" marL="457200">
              <a:defRPr strike="noStrike" u="none" b="0" cap="none" baseline="0" sz="1800" i="0">
                <a:solidFill>
                  <a:schemeClr val="lt1"/>
                </a:solidFill>
                <a:latin typeface="Arial"/>
                <a:ea typeface="Arial"/>
                <a:cs typeface="Arial"/>
                <a:sym typeface="Arial"/>
              </a:defRPr>
            </a:lvl2pPr>
            <a:lvl3pPr algn="l" rtl="0" marR="0" indent="0" marL="914400">
              <a:defRPr strike="noStrike" u="none" b="0" cap="none" baseline="0" sz="1800" i="0">
                <a:solidFill>
                  <a:schemeClr val="lt1"/>
                </a:solidFill>
                <a:latin typeface="Arial"/>
                <a:ea typeface="Arial"/>
                <a:cs typeface="Arial"/>
                <a:sym typeface="Arial"/>
              </a:defRPr>
            </a:lvl3pPr>
            <a:lvl4pPr algn="l" rtl="0" marR="0" indent="0" marL="1371600">
              <a:defRPr strike="noStrike" u="none" b="0" cap="none" baseline="0" sz="1800" i="0">
                <a:solidFill>
                  <a:schemeClr val="lt1"/>
                </a:solidFill>
                <a:latin typeface="Arial"/>
                <a:ea typeface="Arial"/>
                <a:cs typeface="Arial"/>
                <a:sym typeface="Arial"/>
              </a:defRPr>
            </a:lvl4pPr>
            <a:lvl5pPr algn="l" rtl="0" marR="0" indent="0" marL="1828800">
              <a:defRPr strike="noStrike" u="none" b="0" cap="none" baseline="0" sz="1800" i="0">
                <a:solidFill>
                  <a:schemeClr val="lt1"/>
                </a:solidFill>
                <a:latin typeface="Arial"/>
                <a:ea typeface="Arial"/>
                <a:cs typeface="Arial"/>
                <a:sym typeface="Arial"/>
              </a:defRPr>
            </a:lvl5pPr>
            <a:lvl6pPr algn="l" rtl="0" marR="0" indent="0" marL="2286000">
              <a:defRPr strike="noStrike" u="none" b="0" cap="none" baseline="0" sz="1800" i="0">
                <a:solidFill>
                  <a:schemeClr val="lt1"/>
                </a:solidFill>
                <a:latin typeface="Arial"/>
                <a:ea typeface="Arial"/>
                <a:cs typeface="Arial"/>
                <a:sym typeface="Arial"/>
              </a:defRPr>
            </a:lvl6pPr>
            <a:lvl7pPr algn="l" rtl="0" marR="0" indent="0" marL="2743200">
              <a:defRPr strike="noStrike" u="none" b="0" cap="none" baseline="0" sz="1800" i="0">
                <a:solidFill>
                  <a:schemeClr val="lt1"/>
                </a:solidFill>
                <a:latin typeface="Arial"/>
                <a:ea typeface="Arial"/>
                <a:cs typeface="Arial"/>
                <a:sym typeface="Arial"/>
              </a:defRPr>
            </a:lvl7pPr>
            <a:lvl8pPr algn="l" rtl="0" marR="0" indent="0" marL="3200400">
              <a:defRPr strike="noStrike" u="none" b="0" cap="none" baseline="0" sz="1800" i="0">
                <a:solidFill>
                  <a:schemeClr val="lt1"/>
                </a:solidFill>
                <a:latin typeface="Arial"/>
                <a:ea typeface="Arial"/>
                <a:cs typeface="Arial"/>
                <a:sym typeface="Arial"/>
              </a:defRPr>
            </a:lvl8pPr>
            <a:lvl9pPr algn="l" rtl="0" marR="0" indent="0" marL="3657600">
              <a:defRPr strike="noStrike" u="none" b="0" cap="none" baseline="0" sz="1800" i="0">
                <a:solidFill>
                  <a:schemeClr val="lt1"/>
                </a:solidFill>
                <a:latin typeface="Arial"/>
                <a:ea typeface="Arial"/>
                <a:cs typeface="Arial"/>
                <a:sym typeface="Arial"/>
              </a:defRPr>
            </a:lvl9pPr>
          </a:lstStyle>
          <a:p/>
        </p:txBody>
      </p:sp>
      <p:sp>
        <p:nvSpPr>
          <p:cNvPr id="34" name="Shape 34"/>
          <p:cNvSpPr txBox="1"/>
          <p:nvPr>
            <p:ph idx="12" type="sldNum"/>
          </p:nvPr>
        </p:nvSpPr>
        <p:spPr>
          <a:xfrm>
            <a:off y="18288" x="7620000"/>
            <a:ext cy="329100" cx="1066799"/>
          </a:xfrm>
          <a:prstGeom prst="rect">
            <a:avLst/>
          </a:prstGeom>
          <a:noFill/>
          <a:ln>
            <a:noFill/>
          </a:ln>
        </p:spPr>
        <p:txBody>
          <a:bodyPr bIns="91425" rIns="91425" lIns="91425" tIns="91425" anchor="ctr" anchorCtr="0"/>
          <a:lstStyle>
            <a:lvl1pPr algn="l" rtl="0" marR="0" indent="0" marL="0">
              <a:defRPr strike="noStrike" u="none" b="1" cap="none" baseline="0" sz="1400" i="0">
                <a:solidFill>
                  <a:srgbClr val="FFFFFF"/>
                </a:solidFill>
                <a:latin typeface="Arial"/>
                <a:ea typeface="Arial"/>
                <a:cs typeface="Arial"/>
                <a:sym typeface="Arial"/>
              </a:defRPr>
            </a:lvl1pPr>
            <a:lvl2pPr algn="l" rtl="0" marR="0" indent="0" marL="457200">
              <a:defRPr strike="noStrike" u="none" b="0" cap="none" baseline="0" sz="1800" i="0">
                <a:solidFill>
                  <a:schemeClr val="lt1"/>
                </a:solidFill>
                <a:latin typeface="Arial"/>
                <a:ea typeface="Arial"/>
                <a:cs typeface="Arial"/>
                <a:sym typeface="Arial"/>
              </a:defRPr>
            </a:lvl2pPr>
            <a:lvl3pPr algn="l" rtl="0" marR="0" indent="0" marL="914400">
              <a:defRPr strike="noStrike" u="none" b="0" cap="none" baseline="0" sz="1800" i="0">
                <a:solidFill>
                  <a:schemeClr val="lt1"/>
                </a:solidFill>
                <a:latin typeface="Arial"/>
                <a:ea typeface="Arial"/>
                <a:cs typeface="Arial"/>
                <a:sym typeface="Arial"/>
              </a:defRPr>
            </a:lvl3pPr>
            <a:lvl4pPr algn="l" rtl="0" marR="0" indent="0" marL="1371600">
              <a:defRPr strike="noStrike" u="none" b="0" cap="none" baseline="0" sz="1800" i="0">
                <a:solidFill>
                  <a:schemeClr val="lt1"/>
                </a:solidFill>
                <a:latin typeface="Arial"/>
                <a:ea typeface="Arial"/>
                <a:cs typeface="Arial"/>
                <a:sym typeface="Arial"/>
              </a:defRPr>
            </a:lvl4pPr>
            <a:lvl5pPr algn="l" rtl="0" marR="0" indent="0" marL="1828800">
              <a:defRPr strike="noStrike" u="none" b="0" cap="none" baseline="0" sz="1800" i="0">
                <a:solidFill>
                  <a:schemeClr val="lt1"/>
                </a:solidFill>
                <a:latin typeface="Arial"/>
                <a:ea typeface="Arial"/>
                <a:cs typeface="Arial"/>
                <a:sym typeface="Arial"/>
              </a:defRPr>
            </a:lvl5pPr>
            <a:lvl6pPr algn="l" rtl="0" marR="0" indent="0" marL="2286000">
              <a:defRPr strike="noStrike" u="none" b="0" cap="none" baseline="0" sz="1800" i="0">
                <a:solidFill>
                  <a:schemeClr val="lt1"/>
                </a:solidFill>
                <a:latin typeface="Arial"/>
                <a:ea typeface="Arial"/>
                <a:cs typeface="Arial"/>
                <a:sym typeface="Arial"/>
              </a:defRPr>
            </a:lvl6pPr>
            <a:lvl7pPr algn="l" rtl="0" marR="0" indent="0" marL="2743200">
              <a:defRPr strike="noStrike" u="none" b="0" cap="none" baseline="0" sz="1800" i="0">
                <a:solidFill>
                  <a:schemeClr val="lt1"/>
                </a:solidFill>
                <a:latin typeface="Arial"/>
                <a:ea typeface="Arial"/>
                <a:cs typeface="Arial"/>
                <a:sym typeface="Arial"/>
              </a:defRPr>
            </a:lvl7pPr>
            <a:lvl8pPr algn="l" rtl="0" marR="0" indent="0" marL="3200400">
              <a:defRPr strike="noStrike" u="none" b="0" cap="none" baseline="0" sz="1800" i="0">
                <a:solidFill>
                  <a:schemeClr val="lt1"/>
                </a:solidFill>
                <a:latin typeface="Arial"/>
                <a:ea typeface="Arial"/>
                <a:cs typeface="Arial"/>
                <a:sym typeface="Arial"/>
              </a:defRPr>
            </a:lvl8pPr>
            <a:lvl9pPr algn="l" rtl="0" marR="0" indent="0" marL="3657600">
              <a:defRPr strike="noStrike" u="none" b="0" cap="none" baseline="0" sz="1800" i="0">
                <a:solidFill>
                  <a:schemeClr val="lt1"/>
                </a:solidFill>
                <a:latin typeface="Arial"/>
                <a:ea typeface="Arial"/>
                <a:cs typeface="Arial"/>
                <a:sym typeface="Arial"/>
              </a:defRPr>
            </a:lvl9pPr>
          </a:lstStyle>
          <a:p/>
        </p:txBody>
      </p:sp>
      <p:cxnSp>
        <p:nvCxnSpPr>
          <p:cNvPr id="35" name="Shape 35"/>
          <p:cNvCxnSpPr/>
          <p:nvPr/>
        </p:nvCxnSpPr>
        <p:spPr>
          <a:xfrm>
            <a:off y="4599432" x="731520"/>
            <a:ext cy="1500" cx="7848599"/>
          </a:xfrm>
          <a:prstGeom prst="straightConnector1">
            <a:avLst/>
          </a:prstGeom>
          <a:noFill/>
          <a:ln w="19050" cap="flat">
            <a:solidFill>
              <a:schemeClr val="lt2"/>
            </a:solidFill>
            <a:prstDash val="solid"/>
            <a:round/>
            <a:headEnd w="med" len="med" type="none"/>
            <a:tailEnd w="med" len="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matchingName="twoObj" type="twoObj">
  <p:cSld name="TWO_OBJECTS">
    <p:spTree>
      <p:nvGrpSpPr>
        <p:cNvPr id="36" name="Shape 36"/>
        <p:cNvGrpSpPr/>
        <p:nvPr/>
      </p:nvGrpSpPr>
      <p:grpSpPr>
        <a:xfrm>
          <a:off y="0" x="0"/>
          <a:ext cy="0" cx="0"/>
          <a:chOff y="0" x="0"/>
          <a:chExt cy="0" cx="0"/>
        </a:xfrm>
      </p:grpSpPr>
      <p:sp>
        <p:nvSpPr>
          <p:cNvPr id="37" name="Shape 37"/>
          <p:cNvSpPr txBox="1"/>
          <p:nvPr>
            <p:ph type="title"/>
          </p:nvPr>
        </p:nvSpPr>
        <p:spPr>
          <a:xfrm>
            <a:off y="533400" x="457200"/>
            <a:ext cy="990599" cx="8229600"/>
          </a:xfrm>
          <a:prstGeom prst="rect">
            <a:avLst/>
          </a:prstGeom>
          <a:noFill/>
          <a:ln>
            <a:noFill/>
          </a:ln>
        </p:spPr>
        <p:txBody>
          <a:bodyPr bIns="91425" rIns="91425" lIns="91425" tIns="91425" anchor="ctr" anchorCtr="0"/>
          <a:lstStyle>
            <a:lvl1pPr algn="l" rtl="0">
              <a:spcBef>
                <a:spcPts val="0"/>
              </a:spcBef>
              <a:buClr>
                <a:schemeClr val="dk2"/>
              </a:buClr>
              <a:buFont typeface="Arial"/>
              <a:buNone/>
              <a:defRPr baseline="0" sz="4000">
                <a:solidFill>
                  <a:schemeClr val="dk2"/>
                </a:solidFill>
                <a:latin typeface="Arial"/>
                <a:ea typeface="Arial"/>
                <a:cs typeface="Arial"/>
                <a:sym typeface="Arial"/>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38" name="Shape 38"/>
          <p:cNvSpPr txBox="1"/>
          <p:nvPr>
            <p:ph idx="1" type="body"/>
          </p:nvPr>
        </p:nvSpPr>
        <p:spPr>
          <a:xfrm>
            <a:off y="1673351" x="457200"/>
            <a:ext cy="4718400" cx="4038599"/>
          </a:xfrm>
          <a:prstGeom prst="rect">
            <a:avLst/>
          </a:prstGeom>
          <a:noFill/>
          <a:ln>
            <a:noFill/>
          </a:ln>
        </p:spPr>
        <p:txBody>
          <a:bodyPr bIns="91425" rIns="91425" lIns="91425" tIns="91425" anchor="t" anchorCtr="0"/>
          <a:lstStyle>
            <a:lvl1pPr rtl="0">
              <a:defRPr sz="2800"/>
            </a:lvl1pPr>
            <a:lvl2pPr rtl="0">
              <a:defRPr sz="2400"/>
            </a:lvl2pPr>
            <a:lvl3pPr rtl="0">
              <a:defRPr sz="2000"/>
            </a:lvl3pPr>
            <a:lvl4pPr rtl="0">
              <a:defRPr sz="1800"/>
            </a:lvl4pPr>
            <a:lvl5pPr rtl="0">
              <a:defRPr sz="1800"/>
            </a:lvl5pPr>
            <a:lvl6pPr rtl="0">
              <a:defRPr sz="1800"/>
            </a:lvl6pPr>
            <a:lvl7pPr rtl="0">
              <a:defRPr sz="1800"/>
            </a:lvl7pPr>
            <a:lvl8pPr rtl="0">
              <a:defRPr sz="1800"/>
            </a:lvl8pPr>
            <a:lvl9pPr rtl="0">
              <a:defRPr sz="1800"/>
            </a:lvl9pPr>
          </a:lstStyle>
          <a:p/>
        </p:txBody>
      </p:sp>
      <p:sp>
        <p:nvSpPr>
          <p:cNvPr id="39" name="Shape 39"/>
          <p:cNvSpPr txBox="1"/>
          <p:nvPr>
            <p:ph idx="2" type="body"/>
          </p:nvPr>
        </p:nvSpPr>
        <p:spPr>
          <a:xfrm>
            <a:off y="1673351" x="4648200"/>
            <a:ext cy="4718400" cx="4038599"/>
          </a:xfrm>
          <a:prstGeom prst="rect">
            <a:avLst/>
          </a:prstGeom>
          <a:noFill/>
          <a:ln>
            <a:noFill/>
          </a:ln>
        </p:spPr>
        <p:txBody>
          <a:bodyPr bIns="91425" rIns="91425" lIns="91425" tIns="91425" anchor="t" anchorCtr="0"/>
          <a:lstStyle>
            <a:lvl1pPr rtl="0">
              <a:defRPr sz="2800"/>
            </a:lvl1pPr>
            <a:lvl2pPr rtl="0">
              <a:defRPr sz="2400"/>
            </a:lvl2pPr>
            <a:lvl3pPr rtl="0">
              <a:defRPr sz="2000"/>
            </a:lvl3pPr>
            <a:lvl4pPr rtl="0">
              <a:defRPr sz="1800"/>
            </a:lvl4pPr>
            <a:lvl5pPr rtl="0">
              <a:defRPr sz="1800"/>
            </a:lvl5pPr>
            <a:lvl6pPr rtl="0">
              <a:defRPr sz="1800"/>
            </a:lvl6pPr>
            <a:lvl7pPr rtl="0">
              <a:defRPr sz="1800"/>
            </a:lvl7pPr>
            <a:lvl8pPr rtl="0">
              <a:defRPr sz="1800"/>
            </a:lvl8pPr>
            <a:lvl9pPr rtl="0">
              <a:defRPr sz="1800"/>
            </a:lvl9pPr>
          </a:lstStyle>
          <a:p/>
        </p:txBody>
      </p:sp>
      <p:sp>
        <p:nvSpPr>
          <p:cNvPr id="40" name="Shape 40"/>
          <p:cNvSpPr txBox="1"/>
          <p:nvPr>
            <p:ph idx="10" type="dt"/>
          </p:nvPr>
        </p:nvSpPr>
        <p:spPr>
          <a:xfrm>
            <a:off y="18288" x="457200"/>
            <a:ext cy="329100" cx="2895600"/>
          </a:xfrm>
          <a:prstGeom prst="rect">
            <a:avLst/>
          </a:prstGeom>
          <a:noFill/>
          <a:ln>
            <a:noFill/>
          </a:ln>
        </p:spPr>
        <p:txBody>
          <a:bodyPr bIns="91425" rIns="91425" lIns="91425" tIns="91425" anchor="ctr" anchorCtr="0"/>
          <a:lstStyle>
            <a:lvl1pPr algn="l" rtl="0" marR="0" indent="0" marL="0">
              <a:defRPr strike="noStrike" u="none" b="0" cap="none" baseline="0" sz="12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
        <p:nvSpPr>
          <p:cNvPr id="41" name="Shape 41"/>
          <p:cNvSpPr txBox="1"/>
          <p:nvPr>
            <p:ph idx="11" type="ftr"/>
          </p:nvPr>
        </p:nvSpPr>
        <p:spPr>
          <a:xfrm>
            <a:off y="18288" x="3429000"/>
            <a:ext cy="329100" cx="4114800"/>
          </a:xfrm>
          <a:prstGeom prst="rect">
            <a:avLst/>
          </a:prstGeom>
          <a:noFill/>
          <a:ln>
            <a:noFill/>
          </a:ln>
        </p:spPr>
        <p:txBody>
          <a:bodyPr bIns="91425" rIns="91425" lIns="91425" tIns="91425" anchor="ctr" anchorCtr="0"/>
          <a:lstStyle>
            <a:lvl1pPr algn="ctr" rtl="0" marR="0" indent="0" marL="0">
              <a:defRPr strike="noStrike" u="none" b="0" cap="none" baseline="0" sz="12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
        <p:nvSpPr>
          <p:cNvPr id="42" name="Shape 42"/>
          <p:cNvSpPr txBox="1"/>
          <p:nvPr>
            <p:ph idx="12" type="sldNum"/>
          </p:nvPr>
        </p:nvSpPr>
        <p:spPr>
          <a:xfrm>
            <a:off y="18288" x="7620000"/>
            <a:ext cy="329100" cx="1066799"/>
          </a:xfrm>
          <a:prstGeom prst="rect">
            <a:avLst/>
          </a:prstGeom>
          <a:noFill/>
          <a:ln>
            <a:noFill/>
          </a:ln>
        </p:spPr>
        <p:txBody>
          <a:bodyPr bIns="91425" rIns="91425" lIns="91425" tIns="91425" anchor="ctr" anchorCtr="0"/>
          <a:lstStyle>
            <a:lvl1pPr algn="l" rtl="0" marR="0" indent="0" marL="0">
              <a:defRPr strike="noStrike" u="none" b="1" cap="none" baseline="0" sz="14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matchingName="twoTxTwoObj" type="twoTxTwoObj">
  <p:cSld name="TWO_OBJECTS_WITH_TEXT">
    <p:spTree>
      <p:nvGrpSpPr>
        <p:cNvPr id="43" name="Shape 43"/>
        <p:cNvGrpSpPr/>
        <p:nvPr/>
      </p:nvGrpSpPr>
      <p:grpSpPr>
        <a:xfrm>
          <a:off y="0" x="0"/>
          <a:ext cy="0" cx="0"/>
          <a:chOff y="0" x="0"/>
          <a:chExt cy="0" cx="0"/>
        </a:xfrm>
      </p:grpSpPr>
      <p:sp>
        <p:nvSpPr>
          <p:cNvPr id="44" name="Shape 44"/>
          <p:cNvSpPr txBox="1"/>
          <p:nvPr>
            <p:ph type="title"/>
          </p:nvPr>
        </p:nvSpPr>
        <p:spPr>
          <a:xfrm>
            <a:off y="533400" x="457200"/>
            <a:ext cy="990599" cx="8229600"/>
          </a:xfrm>
          <a:prstGeom prst="rect">
            <a:avLst/>
          </a:prstGeom>
          <a:noFill/>
          <a:ln>
            <a:noFill/>
          </a:ln>
        </p:spPr>
        <p:txBody>
          <a:bodyPr bIns="91425" rIns="91425" lIns="91425" tIns="91425" anchor="ctr"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45" name="Shape 45"/>
          <p:cNvSpPr txBox="1"/>
          <p:nvPr>
            <p:ph idx="1" type="body"/>
          </p:nvPr>
        </p:nvSpPr>
        <p:spPr>
          <a:xfrm>
            <a:off y="1676400" x="457200"/>
            <a:ext cy="639900" cx="3931800"/>
          </a:xfrm>
          <a:prstGeom prst="rect">
            <a:avLst/>
          </a:prstGeom>
          <a:noFill/>
          <a:ln>
            <a:noFill/>
          </a:ln>
        </p:spPr>
        <p:txBody>
          <a:bodyPr bIns="91425" rIns="91425" lIns="91425" tIns="91425" anchor="ctr" anchorCtr="0"/>
          <a:lstStyle>
            <a:lvl1pPr algn="ctr" rtl="0" indent="0" marL="0">
              <a:buClr>
                <a:schemeClr val="dk2"/>
              </a:buClr>
              <a:buFont typeface="Arial"/>
              <a:buNone/>
              <a:defRPr b="0" sz="2000">
                <a:solidFill>
                  <a:schemeClr val="dk2"/>
                </a:solidFill>
              </a:defRPr>
            </a:lvl1pPr>
            <a:lvl2pPr rtl="0" indent="0" marL="457200">
              <a:buFont typeface="Arial"/>
              <a:buNone/>
              <a:defRPr b="1" sz="2000"/>
            </a:lvl2pPr>
            <a:lvl3pPr rtl="0" indent="0" marL="914400">
              <a:buFont typeface="Arial"/>
              <a:buNone/>
              <a:defRPr b="1" sz="1800"/>
            </a:lvl3pPr>
            <a:lvl4pPr rtl="0" indent="0" marL="1371600">
              <a:buFont typeface="Arial"/>
              <a:buNone/>
              <a:defRPr b="1" sz="1600"/>
            </a:lvl4pPr>
            <a:lvl5pPr rtl="0" indent="0" marL="1828800">
              <a:buFont typeface="Arial"/>
              <a:buNone/>
              <a:defRPr b="1" sz="1600"/>
            </a:lvl5pPr>
            <a:lvl6pPr rtl="0" indent="0" marL="2286000">
              <a:buFont typeface="Arial"/>
              <a:buNone/>
              <a:defRPr b="1" sz="1600"/>
            </a:lvl6pPr>
            <a:lvl7pPr rtl="0" indent="0" marL="2743200">
              <a:buFont typeface="Arial"/>
              <a:buNone/>
              <a:defRPr b="1" sz="1600"/>
            </a:lvl7pPr>
            <a:lvl8pPr rtl="0" indent="0" marL="3200400">
              <a:buFont typeface="Arial"/>
              <a:buNone/>
              <a:defRPr b="1" sz="1600"/>
            </a:lvl8pPr>
            <a:lvl9pPr rtl="0" indent="0" marL="3657600">
              <a:buFont typeface="Arial"/>
              <a:buNone/>
              <a:defRPr b="1" sz="1600"/>
            </a:lvl9pPr>
          </a:lstStyle>
          <a:p/>
        </p:txBody>
      </p:sp>
      <p:sp>
        <p:nvSpPr>
          <p:cNvPr id="46" name="Shape 46"/>
          <p:cNvSpPr txBox="1"/>
          <p:nvPr>
            <p:ph idx="2" type="body"/>
          </p:nvPr>
        </p:nvSpPr>
        <p:spPr>
          <a:xfrm>
            <a:off y="2438400" x="457200"/>
            <a:ext cy="3951300" cx="3931800"/>
          </a:xfrm>
          <a:prstGeom prst="rect">
            <a:avLst/>
          </a:prstGeom>
          <a:noFill/>
          <a:ln>
            <a:noFill/>
          </a:ln>
        </p:spPr>
        <p:txBody>
          <a:bodyPr bIns="91425" rIns="91425" lIns="91425" tIns="91425" anchor="t" anchorCtr="0"/>
          <a:lstStyle>
            <a:lvl1pPr rtl="0">
              <a:defRPr sz="2400"/>
            </a:lvl1pPr>
            <a:lvl2pPr rtl="0">
              <a:defRPr sz="2000"/>
            </a:lvl2pPr>
            <a:lvl3pPr rtl="0">
              <a:defRPr sz="1800"/>
            </a:lvl3pPr>
            <a:lvl4pPr rtl="0">
              <a:defRPr sz="1600"/>
            </a:lvl4pPr>
            <a:lvl5pPr rtl="0">
              <a:defRPr sz="1600"/>
            </a:lvl5pPr>
            <a:lvl6pPr rtl="0">
              <a:defRPr sz="1600"/>
            </a:lvl6pPr>
            <a:lvl7pPr rtl="0">
              <a:defRPr sz="1600"/>
            </a:lvl7pPr>
            <a:lvl8pPr rtl="0">
              <a:defRPr sz="1600"/>
            </a:lvl8pPr>
            <a:lvl9pPr rtl="0">
              <a:defRPr sz="1600"/>
            </a:lvl9pPr>
          </a:lstStyle>
          <a:p/>
        </p:txBody>
      </p:sp>
      <p:sp>
        <p:nvSpPr>
          <p:cNvPr id="47" name="Shape 47"/>
          <p:cNvSpPr txBox="1"/>
          <p:nvPr>
            <p:ph idx="3" type="body"/>
          </p:nvPr>
        </p:nvSpPr>
        <p:spPr>
          <a:xfrm>
            <a:off y="1676400" x="4754880"/>
            <a:ext cy="639900" cx="3931800"/>
          </a:xfrm>
          <a:prstGeom prst="rect">
            <a:avLst/>
          </a:prstGeom>
          <a:noFill/>
          <a:ln>
            <a:noFill/>
          </a:ln>
        </p:spPr>
        <p:txBody>
          <a:bodyPr bIns="91425" rIns="91425" lIns="91425" tIns="91425" anchor="ctr" anchorCtr="0"/>
          <a:lstStyle>
            <a:lvl1pPr algn="ctr" rtl="0" indent="0" marL="0">
              <a:buClr>
                <a:schemeClr val="dk2"/>
              </a:buClr>
              <a:buFont typeface="Arial"/>
              <a:buNone/>
              <a:defRPr b="0" sz="2000">
                <a:solidFill>
                  <a:schemeClr val="dk2"/>
                </a:solidFill>
                <a:latin typeface="Arial"/>
                <a:ea typeface="Arial"/>
                <a:cs typeface="Arial"/>
                <a:sym typeface="Arial"/>
              </a:defRPr>
            </a:lvl1pPr>
            <a:lvl2pPr rtl="0" indent="0" marL="457200">
              <a:buFont typeface="Arial"/>
              <a:buNone/>
              <a:defRPr b="1" sz="2000"/>
            </a:lvl2pPr>
            <a:lvl3pPr rtl="0" indent="0" marL="914400">
              <a:buFont typeface="Arial"/>
              <a:buNone/>
              <a:defRPr b="1" sz="1800"/>
            </a:lvl3pPr>
            <a:lvl4pPr rtl="0" indent="0" marL="1371600">
              <a:buFont typeface="Arial"/>
              <a:buNone/>
              <a:defRPr b="1" sz="1600"/>
            </a:lvl4pPr>
            <a:lvl5pPr rtl="0" indent="0" marL="1828800">
              <a:buFont typeface="Arial"/>
              <a:buNone/>
              <a:defRPr b="1" sz="1600"/>
            </a:lvl5pPr>
            <a:lvl6pPr rtl="0" indent="0" marL="2286000">
              <a:buFont typeface="Arial"/>
              <a:buNone/>
              <a:defRPr b="1" sz="1600"/>
            </a:lvl6pPr>
            <a:lvl7pPr rtl="0" indent="0" marL="2743200">
              <a:buFont typeface="Arial"/>
              <a:buNone/>
              <a:defRPr b="1" sz="1600"/>
            </a:lvl7pPr>
            <a:lvl8pPr rtl="0" indent="0" marL="3200400">
              <a:buFont typeface="Arial"/>
              <a:buNone/>
              <a:defRPr b="1" sz="1600"/>
            </a:lvl8pPr>
            <a:lvl9pPr rtl="0" indent="0" marL="3657600">
              <a:buFont typeface="Arial"/>
              <a:buNone/>
              <a:defRPr b="1" sz="1600"/>
            </a:lvl9pPr>
          </a:lstStyle>
          <a:p/>
        </p:txBody>
      </p:sp>
      <p:sp>
        <p:nvSpPr>
          <p:cNvPr id="48" name="Shape 48"/>
          <p:cNvSpPr txBox="1"/>
          <p:nvPr>
            <p:ph idx="4" type="body"/>
          </p:nvPr>
        </p:nvSpPr>
        <p:spPr>
          <a:xfrm>
            <a:off y="2438400" x="4754880"/>
            <a:ext cy="3951300" cx="3931800"/>
          </a:xfrm>
          <a:prstGeom prst="rect">
            <a:avLst/>
          </a:prstGeom>
          <a:noFill/>
          <a:ln>
            <a:noFill/>
          </a:ln>
        </p:spPr>
        <p:txBody>
          <a:bodyPr bIns="91425" rIns="91425" lIns="91425" tIns="91425" anchor="t" anchorCtr="0"/>
          <a:lstStyle>
            <a:lvl1pPr rtl="0">
              <a:defRPr sz="2400"/>
            </a:lvl1pPr>
            <a:lvl2pPr rtl="0">
              <a:defRPr sz="2000"/>
            </a:lvl2pPr>
            <a:lvl3pPr rtl="0">
              <a:defRPr sz="1800"/>
            </a:lvl3pPr>
            <a:lvl4pPr rtl="0">
              <a:defRPr sz="1600"/>
            </a:lvl4pPr>
            <a:lvl5pPr rtl="0">
              <a:defRPr sz="1600"/>
            </a:lvl5pPr>
            <a:lvl6pPr rtl="0">
              <a:defRPr sz="1600"/>
            </a:lvl6pPr>
            <a:lvl7pPr rtl="0">
              <a:defRPr sz="1600"/>
            </a:lvl7pPr>
            <a:lvl8pPr rtl="0">
              <a:defRPr sz="1600"/>
            </a:lvl8pPr>
            <a:lvl9pPr rtl="0">
              <a:defRPr sz="1600"/>
            </a:lvl9pPr>
          </a:lstStyle>
          <a:p/>
        </p:txBody>
      </p:sp>
      <p:sp>
        <p:nvSpPr>
          <p:cNvPr id="49" name="Shape 49"/>
          <p:cNvSpPr txBox="1"/>
          <p:nvPr>
            <p:ph idx="10" type="dt"/>
          </p:nvPr>
        </p:nvSpPr>
        <p:spPr>
          <a:xfrm>
            <a:off y="18288" x="457200"/>
            <a:ext cy="329100" cx="2895600"/>
          </a:xfrm>
          <a:prstGeom prst="rect">
            <a:avLst/>
          </a:prstGeom>
          <a:noFill/>
          <a:ln>
            <a:noFill/>
          </a:ln>
        </p:spPr>
        <p:txBody>
          <a:bodyPr bIns="91425" rIns="91425" lIns="91425" tIns="91425" anchor="ctr" anchorCtr="0"/>
          <a:lstStyle>
            <a:lvl1pPr algn="l" rtl="0" marR="0" indent="0" marL="0">
              <a:defRPr strike="noStrike" u="none" b="0" cap="none" baseline="0" sz="12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
        <p:nvSpPr>
          <p:cNvPr id="50" name="Shape 50"/>
          <p:cNvSpPr txBox="1"/>
          <p:nvPr>
            <p:ph idx="11" type="ftr"/>
          </p:nvPr>
        </p:nvSpPr>
        <p:spPr>
          <a:xfrm>
            <a:off y="18288" x="3429000"/>
            <a:ext cy="329100" cx="4114800"/>
          </a:xfrm>
          <a:prstGeom prst="rect">
            <a:avLst/>
          </a:prstGeom>
          <a:noFill/>
          <a:ln>
            <a:noFill/>
          </a:ln>
        </p:spPr>
        <p:txBody>
          <a:bodyPr bIns="91425" rIns="91425" lIns="91425" tIns="91425" anchor="ctr" anchorCtr="0"/>
          <a:lstStyle>
            <a:lvl1pPr algn="ctr" rtl="0" marR="0" indent="0" marL="0">
              <a:defRPr strike="noStrike" u="none" b="0" cap="none" baseline="0" sz="12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
        <p:nvSpPr>
          <p:cNvPr id="51" name="Shape 51"/>
          <p:cNvSpPr txBox="1"/>
          <p:nvPr>
            <p:ph idx="12" type="sldNum"/>
          </p:nvPr>
        </p:nvSpPr>
        <p:spPr>
          <a:xfrm>
            <a:off y="18288" x="7620000"/>
            <a:ext cy="329100" cx="1066799"/>
          </a:xfrm>
          <a:prstGeom prst="rect">
            <a:avLst/>
          </a:prstGeom>
          <a:noFill/>
          <a:ln>
            <a:noFill/>
          </a:ln>
        </p:spPr>
        <p:txBody>
          <a:bodyPr bIns="91425" rIns="91425" lIns="91425" tIns="91425" anchor="ctr" anchorCtr="0"/>
          <a:lstStyle>
            <a:lvl1pPr algn="l" rtl="0" marR="0" indent="0" marL="0">
              <a:defRPr strike="noStrike" u="none" b="1" cap="none" baseline="0" sz="14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cxnSp>
        <p:nvCxnSpPr>
          <p:cNvPr id="52" name="Shape 52"/>
          <p:cNvCxnSpPr/>
          <p:nvPr/>
        </p:nvCxnSpPr>
        <p:spPr>
          <a:xfrm rot="5400000">
            <a:off y="4045740" x="2217794"/>
            <a:ext cy="900" cx="4709100"/>
          </a:xfrm>
          <a:prstGeom prst="straightConnector1">
            <a:avLst/>
          </a:prstGeom>
          <a:noFill/>
          <a:ln w="19050" cap="flat">
            <a:solidFill>
              <a:schemeClr val="dk2"/>
            </a:solidFill>
            <a:prstDash val="solid"/>
            <a:round/>
            <a:headEnd w="med" len="med" type="none"/>
            <a:tailEnd w="med" len="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matchingName="titleOnly" type="titleOnly">
  <p:cSld name="TITLE_ONLY">
    <p:spTree>
      <p:nvGrpSpPr>
        <p:cNvPr id="53" name="Shape 53"/>
        <p:cNvGrpSpPr/>
        <p:nvPr/>
      </p:nvGrpSpPr>
      <p:grpSpPr>
        <a:xfrm>
          <a:off y="0" x="0"/>
          <a:ext cy="0" cx="0"/>
          <a:chOff y="0" x="0"/>
          <a:chExt cy="0" cx="0"/>
        </a:xfrm>
      </p:grpSpPr>
      <p:sp>
        <p:nvSpPr>
          <p:cNvPr id="54" name="Shape 54"/>
          <p:cNvSpPr txBox="1"/>
          <p:nvPr>
            <p:ph type="title"/>
          </p:nvPr>
        </p:nvSpPr>
        <p:spPr>
          <a:xfrm>
            <a:off y="533400" x="457200"/>
            <a:ext cy="990599" cx="8229600"/>
          </a:xfrm>
          <a:prstGeom prst="rect">
            <a:avLst/>
          </a:prstGeom>
          <a:noFill/>
          <a:ln>
            <a:noFill/>
          </a:ln>
        </p:spPr>
        <p:txBody>
          <a:bodyPr bIns="91425" rIns="91425" lIns="91425" tIns="91425" anchor="ctr" anchorCtr="0"/>
          <a:lstStyle>
            <a:lvl1pPr algn="l" rtl="0">
              <a:spcBef>
                <a:spcPts val="0"/>
              </a:spcBef>
              <a:buClr>
                <a:schemeClr val="dk2"/>
              </a:buClr>
              <a:buFont typeface="Arial"/>
              <a:buNone/>
              <a:defRPr baseline="0" sz="4000">
                <a:solidFill>
                  <a:schemeClr val="dk2"/>
                </a:solidFill>
                <a:latin typeface="Arial"/>
                <a:ea typeface="Arial"/>
                <a:cs typeface="Arial"/>
                <a:sym typeface="Arial"/>
              </a:defRPr>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55" name="Shape 55"/>
          <p:cNvSpPr txBox="1"/>
          <p:nvPr>
            <p:ph idx="10" type="dt"/>
          </p:nvPr>
        </p:nvSpPr>
        <p:spPr>
          <a:xfrm>
            <a:off y="18288" x="457200"/>
            <a:ext cy="329100" cx="2895600"/>
          </a:xfrm>
          <a:prstGeom prst="rect">
            <a:avLst/>
          </a:prstGeom>
          <a:noFill/>
          <a:ln>
            <a:noFill/>
          </a:ln>
        </p:spPr>
        <p:txBody>
          <a:bodyPr bIns="91425" rIns="91425" lIns="91425" tIns="91425" anchor="ctr" anchorCtr="0"/>
          <a:lstStyle>
            <a:lvl1pPr algn="l" rtl="0" marR="0" indent="0" marL="0">
              <a:defRPr strike="noStrike" u="none" b="0" cap="none" baseline="0" sz="12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
        <p:nvSpPr>
          <p:cNvPr id="56" name="Shape 56"/>
          <p:cNvSpPr txBox="1"/>
          <p:nvPr>
            <p:ph idx="11" type="ftr"/>
          </p:nvPr>
        </p:nvSpPr>
        <p:spPr>
          <a:xfrm>
            <a:off y="18288" x="3429000"/>
            <a:ext cy="329100" cx="4114800"/>
          </a:xfrm>
          <a:prstGeom prst="rect">
            <a:avLst/>
          </a:prstGeom>
          <a:noFill/>
          <a:ln>
            <a:noFill/>
          </a:ln>
        </p:spPr>
        <p:txBody>
          <a:bodyPr bIns="91425" rIns="91425" lIns="91425" tIns="91425" anchor="ctr" anchorCtr="0"/>
          <a:lstStyle>
            <a:lvl1pPr algn="ctr" rtl="0" marR="0" indent="0" marL="0">
              <a:defRPr strike="noStrike" u="none" b="0" cap="none" baseline="0" sz="12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
        <p:nvSpPr>
          <p:cNvPr id="57" name="Shape 57"/>
          <p:cNvSpPr txBox="1"/>
          <p:nvPr>
            <p:ph idx="12" type="sldNum"/>
          </p:nvPr>
        </p:nvSpPr>
        <p:spPr>
          <a:xfrm>
            <a:off y="18288" x="7620000"/>
            <a:ext cy="329100" cx="1066799"/>
          </a:xfrm>
          <a:prstGeom prst="rect">
            <a:avLst/>
          </a:prstGeom>
          <a:noFill/>
          <a:ln>
            <a:noFill/>
          </a:ln>
        </p:spPr>
        <p:txBody>
          <a:bodyPr bIns="91425" rIns="91425" lIns="91425" tIns="91425" anchor="ctr" anchorCtr="0"/>
          <a:lstStyle>
            <a:lvl1pPr algn="l" rtl="0" marR="0" indent="0" marL="0">
              <a:defRPr strike="noStrike" u="none" b="1" cap="none" baseline="0" sz="14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matchingName="blank" type="blank">
  <p:cSld name="BLANK">
    <p:spTree>
      <p:nvGrpSpPr>
        <p:cNvPr id="58" name="Shape 58"/>
        <p:cNvGrpSpPr/>
        <p:nvPr/>
      </p:nvGrpSpPr>
      <p:grpSpPr>
        <a:xfrm>
          <a:off y="0" x="0"/>
          <a:ext cy="0" cx="0"/>
          <a:chOff y="0" x="0"/>
          <a:chExt cy="0" cx="0"/>
        </a:xfrm>
      </p:grpSpPr>
      <p:sp>
        <p:nvSpPr>
          <p:cNvPr id="59" name="Shape 59"/>
          <p:cNvSpPr txBox="1"/>
          <p:nvPr>
            <p:ph idx="10" type="dt"/>
          </p:nvPr>
        </p:nvSpPr>
        <p:spPr>
          <a:xfrm>
            <a:off y="18288" x="457200"/>
            <a:ext cy="329100" cx="2895600"/>
          </a:xfrm>
          <a:prstGeom prst="rect">
            <a:avLst/>
          </a:prstGeom>
          <a:noFill/>
          <a:ln>
            <a:noFill/>
          </a:ln>
        </p:spPr>
        <p:txBody>
          <a:bodyPr bIns="91425" rIns="91425" lIns="91425" tIns="91425" anchor="ctr" anchorCtr="0"/>
          <a:lstStyle>
            <a:lvl1pPr algn="l" rtl="0" marR="0" indent="0" marL="0">
              <a:defRPr strike="noStrike" u="none" b="0" cap="none" baseline="0" sz="12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
        <p:nvSpPr>
          <p:cNvPr id="60" name="Shape 60"/>
          <p:cNvSpPr txBox="1"/>
          <p:nvPr>
            <p:ph idx="11" type="ftr"/>
          </p:nvPr>
        </p:nvSpPr>
        <p:spPr>
          <a:xfrm>
            <a:off y="18288" x="3429000"/>
            <a:ext cy="329100" cx="4114800"/>
          </a:xfrm>
          <a:prstGeom prst="rect">
            <a:avLst/>
          </a:prstGeom>
          <a:noFill/>
          <a:ln>
            <a:noFill/>
          </a:ln>
        </p:spPr>
        <p:txBody>
          <a:bodyPr bIns="91425" rIns="91425" lIns="91425" tIns="91425" anchor="ctr" anchorCtr="0"/>
          <a:lstStyle>
            <a:lvl1pPr algn="ctr" rtl="0" marR="0" indent="0" marL="0">
              <a:defRPr strike="noStrike" u="none" b="0" cap="none" baseline="0" sz="12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
        <p:nvSpPr>
          <p:cNvPr id="61" name="Shape 61"/>
          <p:cNvSpPr txBox="1"/>
          <p:nvPr>
            <p:ph idx="12" type="sldNum"/>
          </p:nvPr>
        </p:nvSpPr>
        <p:spPr>
          <a:xfrm>
            <a:off y="18288" x="7620000"/>
            <a:ext cy="329100" cx="1066799"/>
          </a:xfrm>
          <a:prstGeom prst="rect">
            <a:avLst/>
          </a:prstGeom>
          <a:noFill/>
          <a:ln>
            <a:noFill/>
          </a:ln>
        </p:spPr>
        <p:txBody>
          <a:bodyPr bIns="91425" rIns="91425" lIns="91425" tIns="91425" anchor="ctr" anchorCtr="0"/>
          <a:lstStyle>
            <a:lvl1pPr algn="l" rtl="0" marR="0" indent="0" marL="0">
              <a:defRPr strike="noStrike" u="none" b="1" cap="none" baseline="0" sz="14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matchingName="objTx" type="objTx">
  <p:cSld name="OBJECT_WITH_CAPTION_TEXT">
    <p:spTree>
      <p:nvGrpSpPr>
        <p:cNvPr id="62" name="Shape 62"/>
        <p:cNvGrpSpPr/>
        <p:nvPr/>
      </p:nvGrpSpPr>
      <p:grpSpPr>
        <a:xfrm>
          <a:off y="0" x="0"/>
          <a:ext cy="0" cx="0"/>
          <a:chOff y="0" x="0"/>
          <a:chExt cy="0" cx="0"/>
        </a:xfrm>
      </p:grpSpPr>
      <p:sp>
        <p:nvSpPr>
          <p:cNvPr id="63" name="Shape 63"/>
          <p:cNvSpPr txBox="1"/>
          <p:nvPr>
            <p:ph type="title"/>
          </p:nvPr>
        </p:nvSpPr>
        <p:spPr>
          <a:xfrm>
            <a:off y="792079" x="457200"/>
            <a:ext cy="1261799" cx="2139599"/>
          </a:xfrm>
          <a:prstGeom prst="rect">
            <a:avLst/>
          </a:prstGeom>
          <a:noFill/>
          <a:ln>
            <a:noFill/>
          </a:ln>
        </p:spPr>
        <p:txBody>
          <a:bodyPr bIns="91425" rIns="91425" lIns="91425" tIns="91425" anchor="b" anchorCtr="0"/>
          <a:lstStyle>
            <a:lvl1pPr algn="l" rtl="0">
              <a:defRPr b="0" sz="2400"/>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64" name="Shape 64"/>
          <p:cNvSpPr txBox="1"/>
          <p:nvPr>
            <p:ph idx="1" type="body"/>
          </p:nvPr>
        </p:nvSpPr>
        <p:spPr>
          <a:xfrm>
            <a:off y="792079" x="2971800"/>
            <a:ext cy="5577900" cx="5714999"/>
          </a:xfrm>
          <a:prstGeom prst="rect">
            <a:avLst/>
          </a:prstGeom>
          <a:noFill/>
          <a:ln>
            <a:noFill/>
          </a:ln>
        </p:spPr>
        <p:txBody>
          <a:bodyPr bIns="91425" rIns="91425" lIns="91425" tIns="91425" anchor="t" anchorCtr="0"/>
          <a:lstStyle>
            <a:lvl1pPr rtl="0">
              <a:defRPr sz="3200"/>
            </a:lvl1pPr>
            <a:lvl2pPr rtl="0">
              <a:defRPr sz="2800"/>
            </a:lvl2pPr>
            <a:lvl3pPr rtl="0">
              <a:defRPr sz="2400"/>
            </a:lvl3pPr>
            <a:lvl4pPr rtl="0">
              <a:defRPr sz="2000"/>
            </a:lvl4pPr>
            <a:lvl5pPr rtl="0">
              <a:defRPr sz="2000"/>
            </a:lvl5pPr>
            <a:lvl6pPr rtl="0">
              <a:defRPr sz="2000"/>
            </a:lvl6pPr>
            <a:lvl7pPr rtl="0">
              <a:defRPr sz="2000"/>
            </a:lvl7pPr>
            <a:lvl8pPr rtl="0">
              <a:defRPr sz="2000"/>
            </a:lvl8pPr>
            <a:lvl9pPr rtl="0">
              <a:defRPr sz="2000"/>
            </a:lvl9pPr>
          </a:lstStyle>
          <a:p/>
        </p:txBody>
      </p:sp>
      <p:sp>
        <p:nvSpPr>
          <p:cNvPr id="65" name="Shape 65"/>
          <p:cNvSpPr txBox="1"/>
          <p:nvPr>
            <p:ph idx="2" type="body"/>
          </p:nvPr>
        </p:nvSpPr>
        <p:spPr>
          <a:xfrm>
            <a:off y="2130551" x="457200"/>
            <a:ext cy="4243499" cx="2139599"/>
          </a:xfrm>
          <a:prstGeom prst="rect">
            <a:avLst/>
          </a:prstGeom>
          <a:noFill/>
          <a:ln>
            <a:noFill/>
          </a:ln>
        </p:spPr>
        <p:txBody>
          <a:bodyPr bIns="91425" rIns="91425" lIns="91425" tIns="91425" anchor="t" anchorCtr="0"/>
          <a:lstStyle>
            <a:lvl1pPr rtl="0" indent="0" marL="0">
              <a:buFont typeface="Arial"/>
              <a:buNone/>
              <a:defRPr sz="1400"/>
            </a:lvl1pPr>
            <a:lvl2pPr rtl="0" indent="0" marL="457200">
              <a:buFont typeface="Arial"/>
              <a:buNone/>
              <a:defRPr sz="1200"/>
            </a:lvl2pPr>
            <a:lvl3pPr rtl="0" indent="0" marL="914400">
              <a:buFont typeface="Arial"/>
              <a:buNone/>
              <a:defRPr sz="1000"/>
            </a:lvl3pPr>
            <a:lvl4pPr rtl="0" indent="0" marL="1371600">
              <a:buFont typeface="Arial"/>
              <a:buNone/>
              <a:defRPr sz="900"/>
            </a:lvl4pPr>
            <a:lvl5pPr rtl="0" indent="0" marL="1828800">
              <a:buFont typeface="Arial"/>
              <a:buNone/>
              <a:defRPr sz="900"/>
            </a:lvl5pPr>
            <a:lvl6pPr rtl="0" indent="0" marL="2286000">
              <a:buFont typeface="Arial"/>
              <a:buNone/>
              <a:defRPr sz="900"/>
            </a:lvl6pPr>
            <a:lvl7pPr rtl="0" indent="0" marL="2743200">
              <a:buFont typeface="Arial"/>
              <a:buNone/>
              <a:defRPr sz="900"/>
            </a:lvl7pPr>
            <a:lvl8pPr rtl="0" indent="0" marL="3200400">
              <a:buFont typeface="Arial"/>
              <a:buNone/>
              <a:defRPr sz="900"/>
            </a:lvl8pPr>
            <a:lvl9pPr rtl="0" indent="0" marL="3657600">
              <a:buFont typeface="Arial"/>
              <a:buNone/>
              <a:defRPr sz="900"/>
            </a:lvl9pPr>
          </a:lstStyle>
          <a:p/>
        </p:txBody>
      </p:sp>
      <p:sp>
        <p:nvSpPr>
          <p:cNvPr id="66" name="Shape 66"/>
          <p:cNvSpPr txBox="1"/>
          <p:nvPr>
            <p:ph idx="10" type="dt"/>
          </p:nvPr>
        </p:nvSpPr>
        <p:spPr>
          <a:xfrm>
            <a:off y="18288" x="457200"/>
            <a:ext cy="329100" cx="2895600"/>
          </a:xfrm>
          <a:prstGeom prst="rect">
            <a:avLst/>
          </a:prstGeom>
          <a:noFill/>
          <a:ln>
            <a:noFill/>
          </a:ln>
        </p:spPr>
        <p:txBody>
          <a:bodyPr bIns="91425" rIns="91425" lIns="91425" tIns="91425" anchor="ctr" anchorCtr="0"/>
          <a:lstStyle>
            <a:lvl1pPr algn="l" rtl="0" marR="0" indent="0" marL="0">
              <a:defRPr strike="noStrike" u="none" b="0" cap="none" baseline="0" sz="12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
        <p:nvSpPr>
          <p:cNvPr id="67" name="Shape 67"/>
          <p:cNvSpPr txBox="1"/>
          <p:nvPr>
            <p:ph idx="11" type="ftr"/>
          </p:nvPr>
        </p:nvSpPr>
        <p:spPr>
          <a:xfrm>
            <a:off y="18288" x="3429000"/>
            <a:ext cy="329100" cx="4114800"/>
          </a:xfrm>
          <a:prstGeom prst="rect">
            <a:avLst/>
          </a:prstGeom>
          <a:noFill/>
          <a:ln>
            <a:noFill/>
          </a:ln>
        </p:spPr>
        <p:txBody>
          <a:bodyPr bIns="91425" rIns="91425" lIns="91425" tIns="91425" anchor="ctr" anchorCtr="0"/>
          <a:lstStyle>
            <a:lvl1pPr algn="ctr" rtl="0" marR="0" indent="0" marL="0">
              <a:defRPr strike="noStrike" u="none" b="0" cap="none" baseline="0" sz="12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
        <p:nvSpPr>
          <p:cNvPr id="68" name="Shape 68"/>
          <p:cNvSpPr txBox="1"/>
          <p:nvPr>
            <p:ph idx="12" type="sldNum"/>
          </p:nvPr>
        </p:nvSpPr>
        <p:spPr>
          <a:xfrm>
            <a:off y="18288" x="7620000"/>
            <a:ext cy="329100" cx="1066799"/>
          </a:xfrm>
          <a:prstGeom prst="rect">
            <a:avLst/>
          </a:prstGeom>
          <a:noFill/>
          <a:ln>
            <a:noFill/>
          </a:ln>
        </p:spPr>
        <p:txBody>
          <a:bodyPr bIns="91425" rIns="91425" lIns="91425" tIns="91425" anchor="ctr" anchorCtr="0"/>
          <a:lstStyle>
            <a:lvl1pPr algn="l" rtl="0" marR="0" indent="0" marL="0">
              <a:defRPr strike="noStrike" u="none" b="1" cap="none" baseline="0" sz="14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cxnSp>
        <p:nvCxnSpPr>
          <p:cNvPr id="69" name="Shape 69"/>
          <p:cNvCxnSpPr/>
          <p:nvPr/>
        </p:nvCxnSpPr>
        <p:spPr>
          <a:xfrm rot="5400000">
            <a:off y="3580280" x="-13101"/>
            <a:ext cy="1500" cx="5577900"/>
          </a:xfrm>
          <a:prstGeom prst="straightConnector1">
            <a:avLst/>
          </a:prstGeom>
          <a:noFill/>
          <a:ln w="19050" cap="flat">
            <a:solidFill>
              <a:schemeClr val="dk2"/>
            </a:solidFill>
            <a:prstDash val="solid"/>
            <a:round/>
            <a:headEnd w="med" len="med" type="none"/>
            <a:tailEnd w="med" len="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matchingName="picTx" type="picTx">
  <p:cSld name="PICTURE_WITH_CAPTION_TEXT">
    <p:spTree>
      <p:nvGrpSpPr>
        <p:cNvPr id="70" name="Shape 70"/>
        <p:cNvGrpSpPr/>
        <p:nvPr/>
      </p:nvGrpSpPr>
      <p:grpSpPr>
        <a:xfrm>
          <a:off y="0" x="0"/>
          <a:ext cy="0" cx="0"/>
          <a:chOff y="0" x="0"/>
          <a:chExt cy="0" cx="0"/>
        </a:xfrm>
      </p:grpSpPr>
      <p:sp>
        <p:nvSpPr>
          <p:cNvPr id="71" name="Shape 71"/>
          <p:cNvSpPr txBox="1"/>
          <p:nvPr>
            <p:ph type="title"/>
          </p:nvPr>
        </p:nvSpPr>
        <p:spPr>
          <a:xfrm>
            <a:off y="792479" x="457200"/>
            <a:ext cy="1264800" cx="2142600"/>
          </a:xfrm>
          <a:prstGeom prst="rect">
            <a:avLst/>
          </a:prstGeom>
          <a:noFill/>
          <a:ln>
            <a:noFill/>
          </a:ln>
        </p:spPr>
        <p:txBody>
          <a:bodyPr bIns="91425" rIns="91425" lIns="91425" tIns="91425" anchor="b" anchorCtr="0"/>
          <a:lstStyle>
            <a:lvl1pPr algn="l" rtl="0">
              <a:defRPr b="0" sz="2400"/>
            </a:lvl1pPr>
            <a:lvl2pPr rtl="0">
              <a:defRPr/>
            </a:lvl2pPr>
            <a:lvl3pPr rtl="0">
              <a:defRPr/>
            </a:lvl3pPr>
            <a:lvl4pPr rtl="0">
              <a:defRPr/>
            </a:lvl4pPr>
            <a:lvl5pPr rtl="0">
              <a:defRPr/>
            </a:lvl5pPr>
            <a:lvl6pPr rtl="0">
              <a:defRPr/>
            </a:lvl6pPr>
            <a:lvl7pPr rtl="0">
              <a:defRPr/>
            </a:lvl7pPr>
            <a:lvl8pPr rtl="0">
              <a:defRPr/>
            </a:lvl8pPr>
            <a:lvl9pPr rtl="0">
              <a:defRPr/>
            </a:lvl9pPr>
          </a:lstStyle>
          <a:p/>
        </p:txBody>
      </p:sp>
      <p:sp>
        <p:nvSpPr>
          <p:cNvPr id="72" name="Shape 72"/>
          <p:cNvSpPr/>
          <p:nvPr>
            <p:ph idx="2" type="pic"/>
          </p:nvPr>
        </p:nvSpPr>
        <p:spPr>
          <a:xfrm>
            <a:off y="838200" x="2858609"/>
            <a:ext cy="5500500" cx="5904299"/>
          </a:xfrm>
          <a:prstGeom prst="rect">
            <a:avLst/>
          </a:prstGeom>
          <a:solidFill>
            <a:schemeClr val="lt2"/>
          </a:solidFill>
          <a:ln w="76200" cap="flat">
            <a:solidFill>
              <a:srgbClr val="FFFFFF"/>
            </a:solidFill>
            <a:prstDash val="solid"/>
            <a:miter/>
            <a:headEnd w="med" len="med" type="none"/>
            <a:tailEnd w="med" len="med" type="none"/>
          </a:ln>
        </p:spPr>
        <p:txBody>
          <a:bodyPr bIns="91425" rIns="91425" lIns="91425" tIns="91425" anchor="ctr" anchorCtr="0"/>
          <a:lstStyle>
            <a:lvl1pPr algn="l" rtl="0" marR="0" indent="0" marL="0">
              <a:buClr>
                <a:srgbClr val="FFFFFF"/>
              </a:buClr>
              <a:buFont typeface="Arial"/>
              <a:buNone/>
              <a:defRPr strike="noStrike" u="none" b="0" cap="none" baseline="0" sz="3200" i="0">
                <a:solidFill>
                  <a:srgbClr val="FFFFFF"/>
                </a:solidFill>
                <a:latin typeface="Arial"/>
                <a:ea typeface="Arial"/>
                <a:cs typeface="Arial"/>
                <a:sym typeface="Arial"/>
              </a:defRPr>
            </a:lvl1pPr>
            <a:lvl2pPr algn="l" rtl="0" marR="0" indent="0" marL="457200">
              <a:buClr>
                <a:schemeClr val="dk1"/>
              </a:buClr>
              <a:buFont typeface="Arial"/>
              <a:buNone/>
              <a:defRPr strike="noStrike" u="none" b="0" cap="none" baseline="0" sz="2800" i="0">
                <a:solidFill>
                  <a:schemeClr val="dk1"/>
                </a:solidFill>
                <a:latin typeface="Arial"/>
                <a:ea typeface="Arial"/>
                <a:cs typeface="Arial"/>
                <a:sym typeface="Arial"/>
              </a:defRPr>
            </a:lvl2pPr>
            <a:lvl3pPr algn="l" rtl="0" marR="0" indent="0" marL="914400">
              <a:buClr>
                <a:schemeClr val="dk1"/>
              </a:buClr>
              <a:buFont typeface="Arial"/>
              <a:buNone/>
              <a:defRPr strike="noStrike" u="none" b="0" cap="none" baseline="0" sz="2400" i="0">
                <a:solidFill>
                  <a:schemeClr val="dk1"/>
                </a:solidFill>
                <a:latin typeface="Arial"/>
                <a:ea typeface="Arial"/>
                <a:cs typeface="Arial"/>
                <a:sym typeface="Arial"/>
              </a:defRPr>
            </a:lvl3pPr>
            <a:lvl4pPr algn="l" rtl="0" marR="0" indent="0" marL="1371600">
              <a:buClr>
                <a:schemeClr val="dk1"/>
              </a:buClr>
              <a:buFont typeface="Arial"/>
              <a:buNone/>
              <a:defRPr strike="noStrike" u="none" b="0" cap="none" baseline="0" sz="2000" i="0">
                <a:solidFill>
                  <a:schemeClr val="dk1"/>
                </a:solidFill>
                <a:latin typeface="Arial"/>
                <a:ea typeface="Arial"/>
                <a:cs typeface="Arial"/>
                <a:sym typeface="Arial"/>
              </a:defRPr>
            </a:lvl4pPr>
            <a:lvl5pPr algn="l" rtl="0" marR="0" indent="0" marL="1828800">
              <a:buClr>
                <a:schemeClr val="dk1"/>
              </a:buClr>
              <a:buFont typeface="Arial"/>
              <a:buNone/>
              <a:defRPr strike="noStrike" u="none" b="0" cap="none" baseline="0" sz="2000" i="0">
                <a:solidFill>
                  <a:schemeClr val="dk1"/>
                </a:solidFill>
                <a:latin typeface="Arial"/>
                <a:ea typeface="Arial"/>
                <a:cs typeface="Arial"/>
                <a:sym typeface="Arial"/>
              </a:defRPr>
            </a:lvl5pPr>
            <a:lvl6pPr algn="l" rtl="0" marR="0" indent="0" marL="2286000">
              <a:buClr>
                <a:schemeClr val="dk1"/>
              </a:buClr>
              <a:buFont typeface="Arial"/>
              <a:buNone/>
              <a:defRPr strike="noStrike" u="none" b="0" cap="none" baseline="0" sz="2000" i="0">
                <a:solidFill>
                  <a:schemeClr val="dk1"/>
                </a:solidFill>
                <a:latin typeface="Arial"/>
                <a:ea typeface="Arial"/>
                <a:cs typeface="Arial"/>
                <a:sym typeface="Arial"/>
              </a:defRPr>
            </a:lvl6pPr>
            <a:lvl7pPr algn="l" rtl="0" marR="0" indent="0" marL="2743200">
              <a:buClr>
                <a:schemeClr val="dk1"/>
              </a:buClr>
              <a:buFont typeface="Arial"/>
              <a:buNone/>
              <a:defRPr strike="noStrike" u="none" b="0" cap="none" baseline="0" sz="2000" i="0">
                <a:solidFill>
                  <a:schemeClr val="dk1"/>
                </a:solidFill>
                <a:latin typeface="Arial"/>
                <a:ea typeface="Arial"/>
                <a:cs typeface="Arial"/>
                <a:sym typeface="Arial"/>
              </a:defRPr>
            </a:lvl7pPr>
            <a:lvl8pPr algn="l" rtl="0" marR="0" indent="0" marL="3200400">
              <a:buClr>
                <a:schemeClr val="dk1"/>
              </a:buClr>
              <a:buFont typeface="Arial"/>
              <a:buNone/>
              <a:defRPr strike="noStrike" u="none" b="0" cap="none" baseline="0" sz="2000" i="0">
                <a:solidFill>
                  <a:schemeClr val="dk1"/>
                </a:solidFill>
                <a:latin typeface="Arial"/>
                <a:ea typeface="Arial"/>
                <a:cs typeface="Arial"/>
                <a:sym typeface="Arial"/>
              </a:defRPr>
            </a:lvl8pPr>
            <a:lvl9pPr algn="l" rtl="0" marR="0" indent="0" marL="3657600">
              <a:buClr>
                <a:schemeClr val="dk1"/>
              </a:buClr>
              <a:buFont typeface="Arial"/>
              <a:buNone/>
              <a:defRPr strike="noStrike" u="none" b="0" cap="none" baseline="0" sz="2000" i="0">
                <a:solidFill>
                  <a:schemeClr val="dk1"/>
                </a:solidFill>
                <a:latin typeface="Arial"/>
                <a:ea typeface="Arial"/>
                <a:cs typeface="Arial"/>
                <a:sym typeface="Arial"/>
              </a:defRPr>
            </a:lvl9pPr>
          </a:lstStyle>
          <a:p/>
        </p:txBody>
      </p:sp>
      <p:sp>
        <p:nvSpPr>
          <p:cNvPr id="73" name="Shape 73"/>
          <p:cNvSpPr txBox="1"/>
          <p:nvPr>
            <p:ph idx="1" type="body"/>
          </p:nvPr>
        </p:nvSpPr>
        <p:spPr>
          <a:xfrm>
            <a:off y="2133600" x="457200"/>
            <a:ext cy="4242899" cx="2139599"/>
          </a:xfrm>
          <a:prstGeom prst="rect">
            <a:avLst/>
          </a:prstGeom>
          <a:noFill/>
          <a:ln>
            <a:noFill/>
          </a:ln>
        </p:spPr>
        <p:txBody>
          <a:bodyPr bIns="91425" rIns="91425" lIns="91425" tIns="91425" anchor="t" anchorCtr="0"/>
          <a:lstStyle>
            <a:lvl1pPr rtl="0" indent="0" marL="0">
              <a:buFont typeface="Arial"/>
              <a:buNone/>
              <a:defRPr sz="1400"/>
            </a:lvl1pPr>
            <a:lvl2pPr rtl="0" indent="0" marL="457200">
              <a:buFont typeface="Arial"/>
              <a:buNone/>
              <a:defRPr sz="1200"/>
            </a:lvl2pPr>
            <a:lvl3pPr rtl="0" indent="0" marL="914400">
              <a:buFont typeface="Arial"/>
              <a:buNone/>
              <a:defRPr sz="1000"/>
            </a:lvl3pPr>
            <a:lvl4pPr rtl="0" indent="0" marL="1371600">
              <a:buFont typeface="Arial"/>
              <a:buNone/>
              <a:defRPr sz="900"/>
            </a:lvl4pPr>
            <a:lvl5pPr rtl="0" indent="0" marL="1828800">
              <a:buFont typeface="Arial"/>
              <a:buNone/>
              <a:defRPr sz="900"/>
            </a:lvl5pPr>
            <a:lvl6pPr rtl="0" indent="0" marL="2286000">
              <a:buFont typeface="Arial"/>
              <a:buNone/>
              <a:defRPr sz="900"/>
            </a:lvl6pPr>
            <a:lvl7pPr rtl="0" indent="0" marL="2743200">
              <a:buFont typeface="Arial"/>
              <a:buNone/>
              <a:defRPr sz="900"/>
            </a:lvl7pPr>
            <a:lvl8pPr rtl="0" indent="0" marL="3200400">
              <a:buFont typeface="Arial"/>
              <a:buNone/>
              <a:defRPr sz="900"/>
            </a:lvl8pPr>
            <a:lvl9pPr rtl="0" indent="0" marL="3657600">
              <a:buFont typeface="Arial"/>
              <a:buNone/>
              <a:defRPr sz="900"/>
            </a:lvl9pPr>
          </a:lstStyle>
          <a:p/>
        </p:txBody>
      </p:sp>
      <p:sp>
        <p:nvSpPr>
          <p:cNvPr id="74" name="Shape 74"/>
          <p:cNvSpPr txBox="1"/>
          <p:nvPr>
            <p:ph idx="10" type="dt"/>
          </p:nvPr>
        </p:nvSpPr>
        <p:spPr>
          <a:xfrm>
            <a:off y="18288" x="457200"/>
            <a:ext cy="329100" cx="2895600"/>
          </a:xfrm>
          <a:prstGeom prst="rect">
            <a:avLst/>
          </a:prstGeom>
          <a:noFill/>
          <a:ln>
            <a:noFill/>
          </a:ln>
        </p:spPr>
        <p:txBody>
          <a:bodyPr bIns="91425" rIns="91425" lIns="91425" tIns="91425" anchor="ctr" anchorCtr="0"/>
          <a:lstStyle>
            <a:lvl1pPr algn="l" rtl="0" marR="0" indent="0" marL="0">
              <a:defRPr strike="noStrike" u="none" b="0" cap="none" baseline="0" sz="12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
        <p:nvSpPr>
          <p:cNvPr id="75" name="Shape 75"/>
          <p:cNvSpPr txBox="1"/>
          <p:nvPr>
            <p:ph idx="11" type="ftr"/>
          </p:nvPr>
        </p:nvSpPr>
        <p:spPr>
          <a:xfrm>
            <a:off y="18288" x="3429000"/>
            <a:ext cy="329100" cx="4114800"/>
          </a:xfrm>
          <a:prstGeom prst="rect">
            <a:avLst/>
          </a:prstGeom>
          <a:noFill/>
          <a:ln>
            <a:noFill/>
          </a:ln>
        </p:spPr>
        <p:txBody>
          <a:bodyPr bIns="91425" rIns="91425" lIns="91425" tIns="91425" anchor="ctr" anchorCtr="0"/>
          <a:lstStyle>
            <a:lvl1pPr algn="ctr" rtl="0" marR="0" indent="0" marL="0">
              <a:defRPr strike="noStrike" u="none" b="0" cap="none" baseline="0" sz="12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
        <p:nvSpPr>
          <p:cNvPr id="76" name="Shape 76"/>
          <p:cNvSpPr txBox="1"/>
          <p:nvPr>
            <p:ph idx="12" type="sldNum"/>
          </p:nvPr>
        </p:nvSpPr>
        <p:spPr>
          <a:xfrm>
            <a:off y="18288" x="7620000"/>
            <a:ext cy="329100" cx="1066799"/>
          </a:xfrm>
          <a:prstGeom prst="rect">
            <a:avLst/>
          </a:prstGeom>
          <a:noFill/>
          <a:ln>
            <a:noFill/>
          </a:ln>
        </p:spPr>
        <p:txBody>
          <a:bodyPr bIns="91425" rIns="91425" lIns="91425" tIns="91425" anchor="ctr" anchorCtr="0"/>
          <a:lstStyle>
            <a:lvl1pPr algn="l" rtl="0" marR="0" indent="0" marL="0">
              <a:defRPr strike="noStrike" u="none" b="1" cap="none" baseline="0" sz="14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Target="../theme/theme1.xml" Type="http://schemas.openxmlformats.org/officeDocument/2006/relationships/theme" Id="rId12"/><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10.xml" Type="http://schemas.openxmlformats.org/officeDocument/2006/relationships/slideLayout" Id="rId10"/><Relationship Target="../slideLayouts/slideLayout4.xml" Type="http://schemas.openxmlformats.org/officeDocument/2006/relationships/slideLayout" Id="rId4"/><Relationship Target="../slideLayouts/slideLayout11.xml" Type="http://schemas.openxmlformats.org/officeDocument/2006/relationships/slideLayout" Id="rId11"/><Relationship Target="../slideLayouts/slideLayout3.xml" Type="http://schemas.openxmlformats.org/officeDocument/2006/relationships/slideLayout" Id="rId3"/><Relationship Target="../slideLayouts/slideLayout9.xml" Type="http://schemas.openxmlformats.org/officeDocument/2006/relationships/slideLayout" Id="rId9"/><Relationship Target="../slideLayouts/slideLayout6.xml" Type="http://schemas.openxmlformats.org/officeDocument/2006/relationships/slideLayout" Id="rId6"/><Relationship Target="../slideLayouts/slideLayout5.xml" Type="http://schemas.openxmlformats.org/officeDocument/2006/relationships/slideLayout" Id="rId5"/><Relationship Target="../slideLayouts/slideLayout8.xml" Type="http://schemas.openxmlformats.org/officeDocument/2006/relationships/slideLayout" Id="rId8"/><Relationship Target="../slideLayouts/slideLayout7.xml" Type="http://schemas.openxmlformats.org/officeDocument/2006/relationships/slideLayout"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8" name="Shape 8"/>
        <p:cNvGrpSpPr/>
        <p:nvPr/>
      </p:nvGrpSpPr>
      <p:grpSpPr>
        <a:xfrm>
          <a:off y="0" x="0"/>
          <a:ext cy="0" cx="0"/>
          <a:chOff y="0" x="0"/>
          <a:chExt cy="0" cx="0"/>
        </a:xfrm>
      </p:grpSpPr>
      <p:sp>
        <p:nvSpPr>
          <p:cNvPr id="9" name="Shape 9"/>
          <p:cNvSpPr/>
          <p:nvPr/>
        </p:nvSpPr>
        <p:spPr>
          <a:xfrm>
            <a:off y="220786" x="0"/>
            <a:ext cy="228600" cx="9144000"/>
          </a:xfrm>
          <a:prstGeom prst="rect">
            <a:avLst/>
          </a:prstGeom>
          <a:solidFill>
            <a:srgbClr val="FFFFFF"/>
          </a:solidFill>
          <a:ln>
            <a:noFill/>
          </a:ln>
        </p:spPr>
        <p:txBody>
          <a:bodyPr bIns="45700" rIns="91425" lIns="91425" tIns="45700" anchor="ctr" anchorCtr="0">
            <a:noAutofit/>
          </a:bodyPr>
          <a:lstStyle/>
          <a:p/>
        </p:txBody>
      </p:sp>
      <p:sp>
        <p:nvSpPr>
          <p:cNvPr id="10" name="Shape 10"/>
          <p:cNvSpPr txBox="1"/>
          <p:nvPr>
            <p:ph type="title"/>
          </p:nvPr>
        </p:nvSpPr>
        <p:spPr>
          <a:xfrm>
            <a:off y="533400" x="457200"/>
            <a:ext cy="990599" cx="8229600"/>
          </a:xfrm>
          <a:prstGeom prst="rect">
            <a:avLst/>
          </a:prstGeom>
          <a:noFill/>
          <a:ln>
            <a:noFill/>
          </a:ln>
        </p:spPr>
        <p:txBody>
          <a:bodyPr bIns="91425" rIns="91425" lIns="91425" tIns="91425" anchor="ctr" anchorCtr="0"/>
          <a:lstStyle>
            <a:lvl1pPr algn="l" rtl="0" marR="0" indent="0" marL="0">
              <a:spcBef>
                <a:spcPts val="0"/>
              </a:spcBef>
              <a:buClr>
                <a:schemeClr val="dk2"/>
              </a:buClr>
              <a:buFont typeface="Arial"/>
              <a:buNone/>
              <a:defRPr strike="noStrike" u="none" b="0" cap="none" baseline="0" sz="4000" i="0">
                <a:solidFill>
                  <a:schemeClr val="dk2"/>
                </a:solidFill>
                <a:latin typeface="Arial"/>
                <a:ea typeface="Arial"/>
                <a:cs typeface="Arial"/>
                <a:sym typeface="Arial"/>
              </a:defRPr>
            </a:lvl1pPr>
            <a:lvl2pPr algn="l" rtl="0" marR="0" indent="0" marL="0">
              <a:defRPr/>
            </a:lvl2pPr>
            <a:lvl3pPr algn="l" rtl="0" marR="0" indent="0" marL="0">
              <a:defRPr/>
            </a:lvl3pPr>
            <a:lvl4pPr algn="l" rtl="0" marR="0" indent="0" marL="0">
              <a:defRPr/>
            </a:lvl4pPr>
            <a:lvl5pPr algn="l" rtl="0" marR="0" indent="0" marL="0">
              <a:defRPr/>
            </a:lvl5pPr>
            <a:lvl6pPr algn="l" rtl="0" marR="0" indent="0" marL="0">
              <a:defRPr/>
            </a:lvl6pPr>
            <a:lvl7pPr algn="l" rtl="0" marR="0" indent="0" marL="0">
              <a:defRPr/>
            </a:lvl7pPr>
            <a:lvl8pPr algn="l" rtl="0" marR="0" indent="0" marL="0">
              <a:defRPr/>
            </a:lvl8pPr>
            <a:lvl9pPr algn="l" rtl="0" marR="0" indent="0" marL="0">
              <a:defRPr/>
            </a:lvl9pPr>
          </a:lstStyle>
          <a:p/>
        </p:txBody>
      </p:sp>
      <p:sp>
        <p:nvSpPr>
          <p:cNvPr id="11" name="Shape 11"/>
          <p:cNvSpPr txBox="1"/>
          <p:nvPr>
            <p:ph idx="1" type="body"/>
          </p:nvPr>
        </p:nvSpPr>
        <p:spPr>
          <a:xfrm>
            <a:off y="1600200" x="457200"/>
            <a:ext cy="4876799" cx="8229600"/>
          </a:xfrm>
          <a:prstGeom prst="rect">
            <a:avLst/>
          </a:prstGeom>
          <a:noFill/>
          <a:ln>
            <a:noFill/>
          </a:ln>
        </p:spPr>
        <p:txBody>
          <a:bodyPr bIns="91425" rIns="91425" lIns="91425" tIns="91425" anchor="t" anchorCtr="0"/>
          <a:lstStyle>
            <a:lvl1pPr algn="l" rtl="0" marR="0" indent="-106679" marL="182880">
              <a:spcBef>
                <a:spcPts val="480"/>
              </a:spcBef>
              <a:buClr>
                <a:schemeClr val="accent1"/>
              </a:buClr>
              <a:buFont typeface="Arial"/>
              <a:buChar char="•"/>
              <a:defRPr strike="noStrike" u="none" b="0" cap="none" baseline="0" sz="2400" i="0">
                <a:solidFill>
                  <a:schemeClr val="dk1"/>
                </a:solidFill>
                <a:latin typeface="Arial"/>
                <a:ea typeface="Arial"/>
                <a:cs typeface="Arial"/>
                <a:sym typeface="Arial"/>
              </a:defRPr>
            </a:lvl1pPr>
            <a:lvl2pPr algn="l" rtl="0" marR="0" indent="-127000" marL="457200">
              <a:spcBef>
                <a:spcPts val="400"/>
              </a:spcBef>
              <a:buClr>
                <a:schemeClr val="accent1"/>
              </a:buClr>
              <a:buFont typeface="Arial"/>
              <a:buChar char="•"/>
              <a:defRPr strike="noStrike" u="none" b="0" cap="none" baseline="0" sz="2000" i="0">
                <a:solidFill>
                  <a:schemeClr val="dk1"/>
                </a:solidFill>
                <a:latin typeface="Arial"/>
                <a:ea typeface="Arial"/>
                <a:cs typeface="Arial"/>
                <a:sym typeface="Arial"/>
              </a:defRPr>
            </a:lvl2pPr>
            <a:lvl3pPr algn="l" rtl="0" marR="0" indent="-125094" marL="731520">
              <a:spcBef>
                <a:spcPts val="360"/>
              </a:spcBef>
              <a:buClr>
                <a:schemeClr val="accent1"/>
              </a:buClr>
              <a:buFont typeface="Arial"/>
              <a:buChar char="•"/>
              <a:defRPr strike="noStrike" u="none" b="0" cap="none" baseline="0" sz="1800" i="0">
                <a:solidFill>
                  <a:schemeClr val="dk1"/>
                </a:solidFill>
                <a:latin typeface="Arial"/>
                <a:ea typeface="Arial"/>
                <a:cs typeface="Arial"/>
                <a:sym typeface="Arial"/>
              </a:defRPr>
            </a:lvl3pPr>
            <a:lvl4pPr algn="l" rtl="0" marR="0" indent="-132714" marL="1005839">
              <a:spcBef>
                <a:spcPts val="320"/>
              </a:spcBef>
              <a:buClr>
                <a:schemeClr val="accent1"/>
              </a:buClr>
              <a:buFont typeface="Arial"/>
              <a:buChar char="•"/>
              <a:defRPr strike="noStrike" u="none" b="0" cap="none" baseline="0" sz="1600" i="0">
                <a:solidFill>
                  <a:schemeClr val="dk1"/>
                </a:solidFill>
                <a:latin typeface="Arial"/>
                <a:ea typeface="Arial"/>
                <a:cs typeface="Arial"/>
                <a:sym typeface="Arial"/>
              </a:defRPr>
            </a:lvl4pPr>
            <a:lvl5pPr algn="l" rtl="0" marR="0" indent="-93344" marL="1188720">
              <a:spcBef>
                <a:spcPts val="280"/>
              </a:spcBef>
              <a:buClr>
                <a:schemeClr val="accent1"/>
              </a:buClr>
              <a:buFont typeface="Arial"/>
              <a:buChar char="•"/>
              <a:defRPr strike="noStrike" u="none" b="0" cap="none" baseline="0" sz="1400" i="0">
                <a:solidFill>
                  <a:schemeClr val="dk1"/>
                </a:solidFill>
                <a:latin typeface="Arial"/>
                <a:ea typeface="Arial"/>
                <a:cs typeface="Arial"/>
                <a:sym typeface="Arial"/>
              </a:defRPr>
            </a:lvl5pPr>
            <a:lvl6pPr algn="l" rtl="0" marR="0" indent="-139700" marL="1371600">
              <a:spcBef>
                <a:spcPts val="260"/>
              </a:spcBef>
              <a:buClr>
                <a:schemeClr val="accent1"/>
              </a:buClr>
              <a:buFont typeface="Arial"/>
              <a:buChar char="•"/>
              <a:defRPr strike="noStrike" u="none" b="0" cap="none" baseline="0" sz="1300" i="0">
                <a:solidFill>
                  <a:schemeClr val="dk1"/>
                </a:solidFill>
                <a:latin typeface="Arial"/>
                <a:ea typeface="Arial"/>
                <a:cs typeface="Arial"/>
                <a:sym typeface="Arial"/>
              </a:defRPr>
            </a:lvl6pPr>
            <a:lvl7pPr algn="l" rtl="0" marR="0" indent="-132080" marL="1554480">
              <a:spcBef>
                <a:spcPts val="260"/>
              </a:spcBef>
              <a:buClr>
                <a:schemeClr val="accent1"/>
              </a:buClr>
              <a:buFont typeface="Arial"/>
              <a:buChar char="•"/>
              <a:defRPr strike="noStrike" u="none" b="0" cap="none" baseline="0" sz="1300" i="0">
                <a:solidFill>
                  <a:schemeClr val="dk1"/>
                </a:solidFill>
                <a:latin typeface="Arial"/>
                <a:ea typeface="Arial"/>
                <a:cs typeface="Arial"/>
                <a:sym typeface="Arial"/>
              </a:defRPr>
            </a:lvl7pPr>
            <a:lvl8pPr algn="l" rtl="0" marR="0" indent="-137160" marL="1737360">
              <a:spcBef>
                <a:spcPts val="260"/>
              </a:spcBef>
              <a:buClr>
                <a:schemeClr val="accent1"/>
              </a:buClr>
              <a:buFont typeface="Arial"/>
              <a:buChar char="•"/>
              <a:defRPr strike="noStrike" u="none" b="0" cap="none" baseline="0" sz="1300" i="0">
                <a:solidFill>
                  <a:schemeClr val="dk1"/>
                </a:solidFill>
                <a:latin typeface="Arial"/>
                <a:ea typeface="Arial"/>
                <a:cs typeface="Arial"/>
                <a:sym typeface="Arial"/>
              </a:defRPr>
            </a:lvl8pPr>
            <a:lvl9pPr algn="l" rtl="0" marR="0" indent="-142239" marL="1920240">
              <a:spcBef>
                <a:spcPts val="260"/>
              </a:spcBef>
              <a:buClr>
                <a:schemeClr val="accent1"/>
              </a:buClr>
              <a:buFont typeface="Arial"/>
              <a:buChar char="•"/>
              <a:defRPr strike="noStrike" u="none" b="0" cap="none" baseline="0" sz="1300" i="0">
                <a:solidFill>
                  <a:schemeClr val="dk1"/>
                </a:solidFill>
                <a:latin typeface="Arial"/>
                <a:ea typeface="Arial"/>
                <a:cs typeface="Arial"/>
                <a:sym typeface="Arial"/>
              </a:defRPr>
            </a:lvl9pPr>
          </a:lstStyle>
          <a:p/>
        </p:txBody>
      </p:sp>
      <p:sp>
        <p:nvSpPr>
          <p:cNvPr id="12" name="Shape 12"/>
          <p:cNvSpPr/>
          <p:nvPr/>
        </p:nvSpPr>
        <p:spPr>
          <a:xfrm>
            <a:off y="0" x="0"/>
            <a:ext cy="365699" cx="9144000"/>
          </a:xfrm>
          <a:prstGeom prst="rect">
            <a:avLst/>
          </a:prstGeom>
          <a:solidFill>
            <a:schemeClr val="accent1"/>
          </a:solidFill>
          <a:ln>
            <a:noFill/>
          </a:ln>
        </p:spPr>
        <p:txBody>
          <a:bodyPr bIns="45700" rIns="91425" lIns="91425" tIns="45700" anchor="ctr" anchorCtr="0">
            <a:noAutofit/>
          </a:bodyPr>
          <a:lstStyle/>
          <a:p/>
        </p:txBody>
      </p:sp>
      <p:sp>
        <p:nvSpPr>
          <p:cNvPr id="13" name="Shape 13"/>
          <p:cNvSpPr txBox="1"/>
          <p:nvPr>
            <p:ph idx="10" type="dt"/>
          </p:nvPr>
        </p:nvSpPr>
        <p:spPr>
          <a:xfrm>
            <a:off y="18288" x="457200"/>
            <a:ext cy="329100" cx="2895600"/>
          </a:xfrm>
          <a:prstGeom prst="rect">
            <a:avLst/>
          </a:prstGeom>
          <a:noFill/>
          <a:ln>
            <a:noFill/>
          </a:ln>
        </p:spPr>
        <p:txBody>
          <a:bodyPr bIns="91425" rIns="91425" lIns="91425" tIns="91425" anchor="ctr" anchorCtr="0"/>
          <a:lstStyle>
            <a:lvl1pPr algn="l" rtl="0" marR="0" indent="0" marL="0">
              <a:defRPr strike="noStrike" u="none" b="0" cap="none" baseline="0" sz="12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
        <p:nvSpPr>
          <p:cNvPr id="14" name="Shape 14"/>
          <p:cNvSpPr txBox="1"/>
          <p:nvPr>
            <p:ph idx="11" type="ftr"/>
          </p:nvPr>
        </p:nvSpPr>
        <p:spPr>
          <a:xfrm>
            <a:off y="18288" x="3429000"/>
            <a:ext cy="329100" cx="4114800"/>
          </a:xfrm>
          <a:prstGeom prst="rect">
            <a:avLst/>
          </a:prstGeom>
          <a:noFill/>
          <a:ln>
            <a:noFill/>
          </a:ln>
        </p:spPr>
        <p:txBody>
          <a:bodyPr bIns="91425" rIns="91425" lIns="91425" tIns="91425" anchor="ctr" anchorCtr="0"/>
          <a:lstStyle>
            <a:lvl1pPr algn="ctr" rtl="0" marR="0" indent="0" marL="0">
              <a:defRPr strike="noStrike" u="none" b="0" cap="none" baseline="0" sz="12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
        <p:nvSpPr>
          <p:cNvPr id="15" name="Shape 15"/>
          <p:cNvSpPr txBox="1"/>
          <p:nvPr>
            <p:ph idx="12" type="sldNum"/>
          </p:nvPr>
        </p:nvSpPr>
        <p:spPr>
          <a:xfrm>
            <a:off y="18288" x="7620000"/>
            <a:ext cy="329100" cx="1066799"/>
          </a:xfrm>
          <a:prstGeom prst="rect">
            <a:avLst/>
          </a:prstGeom>
          <a:noFill/>
          <a:ln>
            <a:noFill/>
          </a:ln>
        </p:spPr>
        <p:txBody>
          <a:bodyPr bIns="91425" rIns="91425" lIns="91425" tIns="91425" anchor="ctr" anchorCtr="0"/>
          <a:lstStyle>
            <a:lvl1pPr algn="l" rtl="0" marR="0" indent="0" marL="0">
              <a:defRPr strike="noStrike" u="none" b="1" cap="none" baseline="0" sz="1400" i="0">
                <a:solidFill>
                  <a:srgbClr val="FFFFFF"/>
                </a:solidFill>
                <a:latin typeface="Arial"/>
                <a:ea typeface="Arial"/>
                <a:cs typeface="Arial"/>
                <a:sym typeface="Arial"/>
              </a:defRPr>
            </a:lvl1pPr>
            <a:lvl2pPr algn="l" rtl="0" marR="0" indent="0" marL="457200">
              <a:defRPr strike="noStrike" u="none" b="0" cap="none" baseline="0" sz="1800" i="0">
                <a:solidFill>
                  <a:schemeClr val="dk1"/>
                </a:solidFill>
                <a:latin typeface="Arial"/>
                <a:ea typeface="Arial"/>
                <a:cs typeface="Arial"/>
                <a:sym typeface="Arial"/>
              </a:defRPr>
            </a:lvl2pPr>
            <a:lvl3pPr algn="l" rtl="0" marR="0" indent="0" marL="914400">
              <a:defRPr strike="noStrike" u="none" b="0" cap="none" baseline="0" sz="1800" i="0">
                <a:solidFill>
                  <a:schemeClr val="dk1"/>
                </a:solidFill>
                <a:latin typeface="Arial"/>
                <a:ea typeface="Arial"/>
                <a:cs typeface="Arial"/>
                <a:sym typeface="Arial"/>
              </a:defRPr>
            </a:lvl3pPr>
            <a:lvl4pPr algn="l" rtl="0" marR="0" indent="0" marL="1371600">
              <a:defRPr strike="noStrike" u="none" b="0" cap="none" baseline="0" sz="1800" i="0">
                <a:solidFill>
                  <a:schemeClr val="dk1"/>
                </a:solidFill>
                <a:latin typeface="Arial"/>
                <a:ea typeface="Arial"/>
                <a:cs typeface="Arial"/>
                <a:sym typeface="Arial"/>
              </a:defRPr>
            </a:lvl4pPr>
            <a:lvl5pPr algn="l" rtl="0" marR="0" indent="0" marL="1828800">
              <a:defRPr strike="noStrike" u="none" b="0" cap="none" baseline="0" sz="1800" i="0">
                <a:solidFill>
                  <a:schemeClr val="dk1"/>
                </a:solidFill>
                <a:latin typeface="Arial"/>
                <a:ea typeface="Arial"/>
                <a:cs typeface="Arial"/>
                <a:sym typeface="Arial"/>
              </a:defRPr>
            </a:lvl5pPr>
            <a:lvl6pPr algn="l" rtl="0" marR="0" indent="0" marL="2286000">
              <a:defRPr strike="noStrike" u="none" b="0" cap="none" baseline="0" sz="1800" i="0">
                <a:solidFill>
                  <a:schemeClr val="dk1"/>
                </a:solidFill>
                <a:latin typeface="Arial"/>
                <a:ea typeface="Arial"/>
                <a:cs typeface="Arial"/>
                <a:sym typeface="Arial"/>
              </a:defRPr>
            </a:lvl6pPr>
            <a:lvl7pPr algn="l" rtl="0" marR="0" indent="0" marL="2743200">
              <a:defRPr strike="noStrike" u="none" b="0" cap="none" baseline="0" sz="1800" i="0">
                <a:solidFill>
                  <a:schemeClr val="dk1"/>
                </a:solidFill>
                <a:latin typeface="Arial"/>
                <a:ea typeface="Arial"/>
                <a:cs typeface="Arial"/>
                <a:sym typeface="Arial"/>
              </a:defRPr>
            </a:lvl7pPr>
            <a:lvl8pPr algn="l" rtl="0" marR="0" indent="0" marL="3200400">
              <a:defRPr strike="noStrike" u="none" b="0" cap="none" baseline="0" sz="1800" i="0">
                <a:solidFill>
                  <a:schemeClr val="dk1"/>
                </a:solidFill>
                <a:latin typeface="Arial"/>
                <a:ea typeface="Arial"/>
                <a:cs typeface="Arial"/>
                <a:sym typeface="Arial"/>
              </a:defRPr>
            </a:lvl8pPr>
            <a:lvl9pPr algn="l" rtl="0" marR="0" indent="0" marL="3657600">
              <a:defRPr strike="noStrike" u="none" b="0" cap="none" baseline="0" sz="1800" i="0">
                <a:solidFill>
                  <a:schemeClr val="dk1"/>
                </a:solidFill>
                <a:latin typeface="Arial"/>
                <a:ea typeface="Arial"/>
                <a:cs typeface="Arial"/>
                <a:sym typeface="Arial"/>
              </a:defRPr>
            </a:lvl9pPr>
          </a:lstStyle>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1.xml" Type="http://schemas.openxmlformats.org/officeDocument/2006/relationships/slideLayout" Id="rId1"/></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2.xml" Type="http://schemas.openxmlformats.org/officeDocument/2006/relationships/slideLayout" Id="rId1"/></Relationships>
</file>

<file path=ppt/slides/_rels/slide100.xml.rels><?xml version="1.0" encoding="UTF-8" standalone="yes"?><Relationships xmlns="http://schemas.openxmlformats.org/package/2006/relationships"><Relationship Target="../notesSlides/notesSlide100.xml" Type="http://schemas.openxmlformats.org/officeDocument/2006/relationships/notesSlide" Id="rId2"/><Relationship Target="../slideLayouts/slideLayout3.xml" Type="http://schemas.openxmlformats.org/officeDocument/2006/relationships/slideLayout" Id="rId1"/></Relationships>
</file>

<file path=ppt/slides/_rels/slide101.xml.rels><?xml version="1.0" encoding="UTF-8" standalone="yes"?><Relationships xmlns="http://schemas.openxmlformats.org/package/2006/relationships"><Relationship Target="../notesSlides/notesSlide101.xml" Type="http://schemas.openxmlformats.org/officeDocument/2006/relationships/notesSlide" Id="rId2"/><Relationship Target="../slideLayouts/slideLayout2.xml" Type="http://schemas.openxmlformats.org/officeDocument/2006/relationships/slideLayout" Id="rId1"/></Relationships>
</file>

<file path=ppt/slides/_rels/slide102.xml.rels><?xml version="1.0" encoding="UTF-8" standalone="yes"?><Relationships xmlns="http://schemas.openxmlformats.org/package/2006/relationships"><Relationship Target="../notesSlides/notesSlide102.xml" Type="http://schemas.openxmlformats.org/officeDocument/2006/relationships/notesSlide" Id="rId2"/><Relationship Target="../slideLayouts/slideLayout2.xml" Type="http://schemas.openxmlformats.org/officeDocument/2006/relationships/slideLayout" Id="rId1"/></Relationships>
</file>

<file path=ppt/slides/_rels/slide103.xml.rels><?xml version="1.0" encoding="UTF-8" standalone="yes"?><Relationships xmlns="http://schemas.openxmlformats.org/package/2006/relationships"><Relationship Target="../notesSlides/notesSlide103.xml" Type="http://schemas.openxmlformats.org/officeDocument/2006/relationships/notesSlide" Id="rId2"/><Relationship Target="../slideLayouts/slideLayout2.xml" Type="http://schemas.openxmlformats.org/officeDocument/2006/relationships/slideLayout" Id="rId1"/><Relationship Target="../media/image66.png" Type="http://schemas.openxmlformats.org/officeDocument/2006/relationships/image" Id="rId3"/></Relationships>
</file>

<file path=ppt/slides/_rels/slide104.xml.rels><?xml version="1.0" encoding="UTF-8" standalone="yes"?><Relationships xmlns="http://schemas.openxmlformats.org/package/2006/relationships"><Relationship Target="../notesSlides/notesSlide104.xml" Type="http://schemas.openxmlformats.org/officeDocument/2006/relationships/notesSlide" Id="rId2"/><Relationship Target="../slideLayouts/slideLayout2.xml" Type="http://schemas.openxmlformats.org/officeDocument/2006/relationships/slideLayout" Id="rId1"/><Relationship Target="../media/image68.png" Type="http://schemas.openxmlformats.org/officeDocument/2006/relationships/image" Id="rId3"/></Relationships>
</file>

<file path=ppt/slides/_rels/slide105.xml.rels><?xml version="1.0" encoding="UTF-8" standalone="yes"?><Relationships xmlns="http://schemas.openxmlformats.org/package/2006/relationships"><Relationship Target="../notesSlides/notesSlide105.xml" Type="http://schemas.openxmlformats.org/officeDocument/2006/relationships/notesSlide" Id="rId2"/><Relationship Target="../slideLayouts/slideLayout2.xml" Type="http://schemas.openxmlformats.org/officeDocument/2006/relationships/slideLayout" Id="rId1"/><Relationship Target="../media/image70.png" Type="http://schemas.openxmlformats.org/officeDocument/2006/relationships/image" Id="rId3"/></Relationships>
</file>

<file path=ppt/slides/_rels/slide106.xml.rels><?xml version="1.0" encoding="UTF-8" standalone="yes"?><Relationships xmlns="http://schemas.openxmlformats.org/package/2006/relationships"><Relationship Target="../notesSlides/notesSlide106.xml" Type="http://schemas.openxmlformats.org/officeDocument/2006/relationships/notesSlide" Id="rId2"/><Relationship Target="../slideLayouts/slideLayout2.xml" Type="http://schemas.openxmlformats.org/officeDocument/2006/relationships/slideLayout" Id="rId1"/><Relationship Target="../media/image71.png" Type="http://schemas.openxmlformats.org/officeDocument/2006/relationships/image" Id="rId3"/></Relationships>
</file>

<file path=ppt/slides/_rels/slide107.xml.rels><?xml version="1.0" encoding="UTF-8" standalone="yes"?><Relationships xmlns="http://schemas.openxmlformats.org/package/2006/relationships"><Relationship Target="../notesSlides/notesSlide107.xml" Type="http://schemas.openxmlformats.org/officeDocument/2006/relationships/notesSlide" Id="rId2"/><Relationship Target="../slideLayouts/slideLayout2.xml" Type="http://schemas.openxmlformats.org/officeDocument/2006/relationships/slideLayout" Id="rId1"/><Relationship Target="../media/image78.png" Type="http://schemas.openxmlformats.org/officeDocument/2006/relationships/image" Id="rId4"/><Relationship Target="../media/image75.png" Type="http://schemas.openxmlformats.org/officeDocument/2006/relationships/image" Id="rId3"/><Relationship Target="../media/image82.png" Type="http://schemas.openxmlformats.org/officeDocument/2006/relationships/image" Id="rId5"/></Relationships>
</file>

<file path=ppt/slides/_rels/slide108.xml.rels><?xml version="1.0" encoding="UTF-8" standalone="yes"?><Relationships xmlns="http://schemas.openxmlformats.org/package/2006/relationships"><Relationship Target="../notesSlides/notesSlide108.xml" Type="http://schemas.openxmlformats.org/officeDocument/2006/relationships/notesSlide" Id="rId2"/><Relationship Target="../slideLayouts/slideLayout2.xml" Type="http://schemas.openxmlformats.org/officeDocument/2006/relationships/slideLayout" Id="rId1"/></Relationships>
</file>

<file path=ppt/slides/_rels/slide109.xml.rels><?xml version="1.0" encoding="UTF-8" standalone="yes"?><Relationships xmlns="http://schemas.openxmlformats.org/package/2006/relationships"><Relationship Target="../notesSlides/notesSlide109.xml" Type="http://schemas.openxmlformats.org/officeDocument/2006/relationships/notesSlide" Id="rId2"/><Relationship Target="../slideLayouts/slideLayout2.xml" Type="http://schemas.openxmlformats.org/officeDocument/2006/relationships/slideLayout" Id="rId1"/></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2.xml" Type="http://schemas.openxmlformats.org/officeDocument/2006/relationships/slideLayout" Id="rId1"/></Relationships>
</file>

<file path=ppt/slides/_rels/slide110.xml.rels><?xml version="1.0" encoding="UTF-8" standalone="yes"?><Relationships xmlns="http://schemas.openxmlformats.org/package/2006/relationships"><Relationship Target="../notesSlides/notesSlide110.xml" Type="http://schemas.openxmlformats.org/officeDocument/2006/relationships/notesSlide" Id="rId2"/><Relationship Target="../slideLayouts/slideLayout2.xml" Type="http://schemas.openxmlformats.org/officeDocument/2006/relationships/slideLayout" Id="rId1"/><Relationship Target="../media/image74.png" Type="http://schemas.openxmlformats.org/officeDocument/2006/relationships/image" Id="rId4"/><Relationship Target="../media/image80.png" Type="http://schemas.openxmlformats.org/officeDocument/2006/relationships/image" Id="rId3"/></Relationships>
</file>

<file path=ppt/slides/_rels/slide111.xml.rels><?xml version="1.0" encoding="UTF-8" standalone="yes"?><Relationships xmlns="http://schemas.openxmlformats.org/package/2006/relationships"><Relationship Target="../notesSlides/notesSlide111.xml" Type="http://schemas.openxmlformats.org/officeDocument/2006/relationships/notesSlide" Id="rId2"/><Relationship Target="../slideLayouts/slideLayout2.xml" Type="http://schemas.openxmlformats.org/officeDocument/2006/relationships/slideLayout" Id="rId1"/><Relationship Target="../media/image77.png" Type="http://schemas.openxmlformats.org/officeDocument/2006/relationships/image" Id="rId3"/></Relationships>
</file>

<file path=ppt/slides/_rels/slide112.xml.rels><?xml version="1.0" encoding="UTF-8" standalone="yes"?><Relationships xmlns="http://schemas.openxmlformats.org/package/2006/relationships"><Relationship Target="../notesSlides/notesSlide112.xml" Type="http://schemas.openxmlformats.org/officeDocument/2006/relationships/notesSlide" Id="rId2"/><Relationship Target="../slideLayouts/slideLayout2.xml" Type="http://schemas.openxmlformats.org/officeDocument/2006/relationships/slideLayout" Id="rId1"/><Relationship Target="../media/image81.png" Type="http://schemas.openxmlformats.org/officeDocument/2006/relationships/image" Id="rId3"/></Relationships>
</file>

<file path=ppt/slides/_rels/slide113.xml.rels><?xml version="1.0" encoding="UTF-8" standalone="yes"?><Relationships xmlns="http://schemas.openxmlformats.org/package/2006/relationships"><Relationship Target="../notesSlides/notesSlide113.xml" Type="http://schemas.openxmlformats.org/officeDocument/2006/relationships/notesSlide" Id="rId2"/><Relationship Target="../slideLayouts/slideLayout2.xml" Type="http://schemas.openxmlformats.org/officeDocument/2006/relationships/slideLayout" Id="rId1"/><Relationship Target="../media/image76.png" Type="http://schemas.openxmlformats.org/officeDocument/2006/relationships/image" Id="rId3"/></Relationships>
</file>

<file path=ppt/slides/_rels/slide114.xml.rels><?xml version="1.0" encoding="UTF-8" standalone="yes"?><Relationships xmlns="http://schemas.openxmlformats.org/package/2006/relationships"><Relationship Target="../notesSlides/notesSlide114.xml" Type="http://schemas.openxmlformats.org/officeDocument/2006/relationships/notesSlide" Id="rId2"/><Relationship Target="../slideLayouts/slideLayout2.xml" Type="http://schemas.openxmlformats.org/officeDocument/2006/relationships/slideLayout" Id="rId1"/><Relationship Target="../media/image76.png" Type="http://schemas.openxmlformats.org/officeDocument/2006/relationships/image" Id="rId3"/></Relationships>
</file>

<file path=ppt/slides/_rels/slide115.xml.rels><?xml version="1.0" encoding="UTF-8" standalone="yes"?><Relationships xmlns="http://schemas.openxmlformats.org/package/2006/relationships"><Relationship Target="../notesSlides/notesSlide115.xml" Type="http://schemas.openxmlformats.org/officeDocument/2006/relationships/notesSlide" Id="rId2"/><Relationship Target="../slideLayouts/slideLayout2.xml" Type="http://schemas.openxmlformats.org/officeDocument/2006/relationships/slideLayout" Id="rId1"/></Relationships>
</file>

<file path=ppt/slides/_rels/slide116.xml.rels><?xml version="1.0" encoding="UTF-8" standalone="yes"?><Relationships xmlns="http://schemas.openxmlformats.org/package/2006/relationships"><Relationship Target="../notesSlides/notesSlide116.xml" Type="http://schemas.openxmlformats.org/officeDocument/2006/relationships/notesSlide" Id="rId2"/><Relationship Target="../slideLayouts/slideLayout2.xml" Type="http://schemas.openxmlformats.org/officeDocument/2006/relationships/slideLayout" Id="rId1"/><Relationship Target="../media/image79.jpg" Type="http://schemas.openxmlformats.org/officeDocument/2006/relationships/image" Id="rId3"/></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7.xml" Type="http://schemas.openxmlformats.org/officeDocument/2006/relationships/slideLayout" Id="rId1"/><Relationship Target="../media/image10.jpg" Type="http://schemas.openxmlformats.org/officeDocument/2006/relationships/image" Id="rId4"/><Relationship Target="../media/image02.jpg" Type="http://schemas.openxmlformats.org/officeDocument/2006/relationships/image" Id="rId3"/><Relationship Target="../media/image03.jpg" Type="http://schemas.openxmlformats.org/officeDocument/2006/relationships/image" Id="rId5"/></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7.xml" Type="http://schemas.openxmlformats.org/officeDocument/2006/relationships/slideLayout" Id="rId1"/><Relationship Target="../media/image05.jpg" Type="http://schemas.openxmlformats.org/officeDocument/2006/relationships/image" Id="rId4"/><Relationship Target="../media/image01.jpg" Type="http://schemas.openxmlformats.org/officeDocument/2006/relationships/image" Id="rId3"/></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7.xml" Type="http://schemas.openxmlformats.org/officeDocument/2006/relationships/slideLayout" Id="rId1"/><Relationship Target="../media/image13.jpg" Type="http://schemas.openxmlformats.org/officeDocument/2006/relationships/image" Id="rId4"/><Relationship Target="../media/image00.jpg" Type="http://schemas.openxmlformats.org/officeDocument/2006/relationships/image" Id="rId3"/></Relationships>
</file>

<file path=ppt/slides/_rels/slide15.xml.rels><?xml version="1.0" encoding="UTF-8" standalone="yes"?><Relationships xmlns="http://schemas.openxmlformats.org/package/2006/relationships"><Relationship Target="../notesSlides/notesSlide15.xml" Type="http://schemas.openxmlformats.org/officeDocument/2006/relationships/notesSlide" Id="rId2"/><Relationship Target="../slideLayouts/slideLayout7.xml" Type="http://schemas.openxmlformats.org/officeDocument/2006/relationships/slideLayout" Id="rId1"/><Relationship Target="../media/image15.jpg" Type="http://schemas.openxmlformats.org/officeDocument/2006/relationships/image" Id="rId3"/></Relationships>
</file>

<file path=ppt/slides/_rels/slide16.xml.rels><?xml version="1.0" encoding="UTF-8" standalone="yes"?><Relationships xmlns="http://schemas.openxmlformats.org/package/2006/relationships"><Relationship Target="../notesSlides/notesSlide16.xml" Type="http://schemas.openxmlformats.org/officeDocument/2006/relationships/notesSlide" Id="rId2"/><Relationship Target="../slideLayouts/slideLayout3.xml" Type="http://schemas.openxmlformats.org/officeDocument/2006/relationships/slideLayout" Id="rId1"/></Relationships>
</file>

<file path=ppt/slides/_rels/slide17.xml.rels><?xml version="1.0" encoding="UTF-8" standalone="yes"?><Relationships xmlns="http://schemas.openxmlformats.org/package/2006/relationships"><Relationship Target="../notesSlides/notesSlide17.xml" Type="http://schemas.openxmlformats.org/officeDocument/2006/relationships/notesSlide" Id="rId2"/><Relationship Target="../slideLayouts/slideLayout2.xml" Type="http://schemas.openxmlformats.org/officeDocument/2006/relationships/slideLayout" Id="rId1"/><Relationship Target="../media/image04.jpg" Type="http://schemas.openxmlformats.org/officeDocument/2006/relationships/image" Id="rId3"/></Relationships>
</file>

<file path=ppt/slides/_rels/slide18.xml.rels><?xml version="1.0" encoding="UTF-8" standalone="yes"?><Relationships xmlns="http://schemas.openxmlformats.org/package/2006/relationships"><Relationship Target="../notesSlides/notesSlide18.xml" Type="http://schemas.openxmlformats.org/officeDocument/2006/relationships/notesSlide" Id="rId2"/><Relationship Target="../slideLayouts/slideLayout2.xml" Type="http://schemas.openxmlformats.org/officeDocument/2006/relationships/slideLayout" Id="rId1"/><Relationship Target="../media/image04.jpg" Type="http://schemas.openxmlformats.org/officeDocument/2006/relationships/image" Id="rId3"/></Relationships>
</file>

<file path=ppt/slides/_rels/slide19.xml.rels><?xml version="1.0" encoding="UTF-8" standalone="yes"?><Relationships xmlns="http://schemas.openxmlformats.org/package/2006/relationships"><Relationship Target="../notesSlides/notesSlide19.xml" Type="http://schemas.openxmlformats.org/officeDocument/2006/relationships/notesSlide" Id="rId2"/><Relationship Target="../slideLayouts/slideLayout2.xml" Type="http://schemas.openxmlformats.org/officeDocument/2006/relationships/slideLayout" Id="rId1"/><Relationship Target="../media/image09.png" Type="http://schemas.openxmlformats.org/officeDocument/2006/relationships/image" Id="rId3"/></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3.xml" Type="http://schemas.openxmlformats.org/officeDocument/2006/relationships/slideLayout" Id="rId1"/></Relationships>
</file>

<file path=ppt/slides/_rels/slide20.xml.rels><?xml version="1.0" encoding="UTF-8" standalone="yes"?><Relationships xmlns="http://schemas.openxmlformats.org/package/2006/relationships"><Relationship Target="../notesSlides/notesSlide20.xml" Type="http://schemas.openxmlformats.org/officeDocument/2006/relationships/notesSlide" Id="rId2"/><Relationship Target="../slideLayouts/slideLayout2.xml" Type="http://schemas.openxmlformats.org/officeDocument/2006/relationships/slideLayout" Id="rId1"/><Relationship Target="../media/image04.jpg" Type="http://schemas.openxmlformats.org/officeDocument/2006/relationships/image" Id="rId3"/></Relationships>
</file>

<file path=ppt/slides/_rels/slide21.xml.rels><?xml version="1.0" encoding="UTF-8" standalone="yes"?><Relationships xmlns="http://schemas.openxmlformats.org/package/2006/relationships"><Relationship Target="../notesSlides/notesSlide21.xml" Type="http://schemas.openxmlformats.org/officeDocument/2006/relationships/notesSlide" Id="rId2"/><Relationship Target="../slideLayouts/slideLayout2.xml" Type="http://schemas.openxmlformats.org/officeDocument/2006/relationships/slideLayout" Id="rId1"/><Relationship Target="../media/image04.jpg" Type="http://schemas.openxmlformats.org/officeDocument/2006/relationships/image" Id="rId3"/></Relationships>
</file>

<file path=ppt/slides/_rels/slide22.xml.rels><?xml version="1.0" encoding="UTF-8" standalone="yes"?><Relationships xmlns="http://schemas.openxmlformats.org/package/2006/relationships"><Relationship Target="../notesSlides/notesSlide22.xml" Type="http://schemas.openxmlformats.org/officeDocument/2006/relationships/notesSlide" Id="rId2"/><Relationship Target="../slideLayouts/slideLayout2.xml" Type="http://schemas.openxmlformats.org/officeDocument/2006/relationships/slideLayout" Id="rId1"/><Relationship Target="../media/image04.jpg" Type="http://schemas.openxmlformats.org/officeDocument/2006/relationships/image" Id="rId3"/></Relationships>
</file>

<file path=ppt/slides/_rels/slide23.xml.rels><?xml version="1.0" encoding="UTF-8" standalone="yes"?><Relationships xmlns="http://schemas.openxmlformats.org/package/2006/relationships"><Relationship Target="../notesSlides/notesSlide23.xml" Type="http://schemas.openxmlformats.org/officeDocument/2006/relationships/notesSlide" Id="rId2"/><Relationship Target="../slideLayouts/slideLayout2.xml" Type="http://schemas.openxmlformats.org/officeDocument/2006/relationships/slideLayout" Id="rId1"/><Relationship Target="../media/image26.jpg" Type="http://schemas.openxmlformats.org/officeDocument/2006/relationships/image" Id="rId3"/></Relationships>
</file>

<file path=ppt/slides/_rels/slide24.xml.rels><?xml version="1.0" encoding="UTF-8" standalone="yes"?><Relationships xmlns="http://schemas.openxmlformats.org/package/2006/relationships"><Relationship Target="../notesSlides/notesSlide24.xml" Type="http://schemas.openxmlformats.org/officeDocument/2006/relationships/notesSlide" Id="rId2"/><Relationship Target="../slideLayouts/slideLayout2.xml" Type="http://schemas.openxmlformats.org/officeDocument/2006/relationships/slideLayout" Id="rId1"/><Relationship Target="../media/image18.jpg" Type="http://schemas.openxmlformats.org/officeDocument/2006/relationships/image" Id="rId3"/></Relationships>
</file>

<file path=ppt/slides/_rels/slide25.xml.rels><?xml version="1.0" encoding="UTF-8" standalone="yes"?><Relationships xmlns="http://schemas.openxmlformats.org/package/2006/relationships"><Relationship Target="../notesSlides/notesSlide25.xml" Type="http://schemas.openxmlformats.org/officeDocument/2006/relationships/notesSlide" Id="rId2"/><Relationship Target="../slideLayouts/slideLayout2.xml" Type="http://schemas.openxmlformats.org/officeDocument/2006/relationships/slideLayout" Id="rId1"/><Relationship Target="../media/image20.jpg" Type="http://schemas.openxmlformats.org/officeDocument/2006/relationships/image" Id="rId3"/></Relationships>
</file>

<file path=ppt/slides/_rels/slide26.xml.rels><?xml version="1.0" encoding="UTF-8" standalone="yes"?><Relationships xmlns="http://schemas.openxmlformats.org/package/2006/relationships"><Relationship Target="../notesSlides/notesSlide26.xml" Type="http://schemas.openxmlformats.org/officeDocument/2006/relationships/notesSlide" Id="rId2"/><Relationship Target="../slideLayouts/slideLayout2.xml" Type="http://schemas.openxmlformats.org/officeDocument/2006/relationships/slideLayout" Id="rId1"/><Relationship Target="../media/image08.png" Type="http://schemas.openxmlformats.org/officeDocument/2006/relationships/image" Id="rId3"/></Relationships>
</file>

<file path=ppt/slides/_rels/slide27.xml.rels><?xml version="1.0" encoding="UTF-8" standalone="yes"?><Relationships xmlns="http://schemas.openxmlformats.org/package/2006/relationships"><Relationship Target="../notesSlides/notesSlide27.xml" Type="http://schemas.openxmlformats.org/officeDocument/2006/relationships/notesSlide" Id="rId2"/><Relationship Target="../slideLayouts/slideLayout2.xml" Type="http://schemas.openxmlformats.org/officeDocument/2006/relationships/slideLayout" Id="rId1"/><Relationship Target="../media/image07.jpg" Type="http://schemas.openxmlformats.org/officeDocument/2006/relationships/image" Id="rId3"/></Relationships>
</file>

<file path=ppt/slides/_rels/slide28.xml.rels><?xml version="1.0" encoding="UTF-8" standalone="yes"?><Relationships xmlns="http://schemas.openxmlformats.org/package/2006/relationships"><Relationship Target="../notesSlides/notesSlide28.xml" Type="http://schemas.openxmlformats.org/officeDocument/2006/relationships/notesSlide" Id="rId2"/><Relationship Target="../slideLayouts/slideLayout2.xml" Type="http://schemas.openxmlformats.org/officeDocument/2006/relationships/slideLayout" Id="rId1"/><Relationship Target="../media/image16.jpg" Type="http://schemas.openxmlformats.org/officeDocument/2006/relationships/image" Id="rId4"/><Relationship Target="../media/image11.jpg" Type="http://schemas.openxmlformats.org/officeDocument/2006/relationships/image" Id="rId3"/></Relationships>
</file>

<file path=ppt/slides/_rels/slide29.xml.rels><?xml version="1.0" encoding="UTF-8" standalone="yes"?><Relationships xmlns="http://schemas.openxmlformats.org/package/2006/relationships"><Relationship Target="../notesSlides/notesSlide29.xml" Type="http://schemas.openxmlformats.org/officeDocument/2006/relationships/notesSlide" Id="rId2"/><Relationship Target="../slideLayouts/slideLayout2.xml" Type="http://schemas.openxmlformats.org/officeDocument/2006/relationships/slideLayout" Id="rId1"/><Relationship Target="../media/image21.jpg" Type="http://schemas.openxmlformats.org/officeDocument/2006/relationships/image" Id="rId4"/><Relationship Target="../media/image12.png" Type="http://schemas.openxmlformats.org/officeDocument/2006/relationships/image" Id="rId3"/></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2.xml" Type="http://schemas.openxmlformats.org/officeDocument/2006/relationships/slideLayout" Id="rId1"/><Relationship Target="../media/image06.png" Type="http://schemas.openxmlformats.org/officeDocument/2006/relationships/image" Id="rId3"/></Relationships>
</file>

<file path=ppt/slides/_rels/slide30.xml.rels><?xml version="1.0" encoding="UTF-8" standalone="yes"?><Relationships xmlns="http://schemas.openxmlformats.org/package/2006/relationships"><Relationship Target="../notesSlides/notesSlide30.xml" Type="http://schemas.openxmlformats.org/officeDocument/2006/relationships/notesSlide" Id="rId2"/><Relationship Target="../slideLayouts/slideLayout2.xml" Type="http://schemas.openxmlformats.org/officeDocument/2006/relationships/slideLayout" Id="rId1"/></Relationships>
</file>

<file path=ppt/slides/_rels/slide31.xml.rels><?xml version="1.0" encoding="UTF-8" standalone="yes"?><Relationships xmlns="http://schemas.openxmlformats.org/package/2006/relationships"><Relationship Target="../notesSlides/notesSlide31.xml" Type="http://schemas.openxmlformats.org/officeDocument/2006/relationships/notesSlide" Id="rId2"/><Relationship Target="../slideLayouts/slideLayout3.xml" Type="http://schemas.openxmlformats.org/officeDocument/2006/relationships/slideLayout" Id="rId1"/></Relationships>
</file>

<file path=ppt/slides/_rels/slide32.xml.rels><?xml version="1.0" encoding="UTF-8" standalone="yes"?><Relationships xmlns="http://schemas.openxmlformats.org/package/2006/relationships"><Relationship Target="../notesSlides/notesSlide32.xml" Type="http://schemas.openxmlformats.org/officeDocument/2006/relationships/notesSlide" Id="rId2"/><Relationship Target="../slideLayouts/slideLayout2.xml" Type="http://schemas.openxmlformats.org/officeDocument/2006/relationships/slideLayout" Id="rId1"/><Relationship Target="../media/image22.png" Type="http://schemas.openxmlformats.org/officeDocument/2006/relationships/image" Id="rId3"/></Relationships>
</file>

<file path=ppt/slides/_rels/slide33.xml.rels><?xml version="1.0" encoding="UTF-8" standalone="yes"?><Relationships xmlns="http://schemas.openxmlformats.org/package/2006/relationships"><Relationship Target="../notesSlides/notesSlide33.xml" Type="http://schemas.openxmlformats.org/officeDocument/2006/relationships/notesSlide" Id="rId2"/><Relationship Target="../slideLayouts/slideLayout2.xml" Type="http://schemas.openxmlformats.org/officeDocument/2006/relationships/slideLayout" Id="rId1"/></Relationships>
</file>

<file path=ppt/slides/_rels/slide34.xml.rels><?xml version="1.0" encoding="UTF-8" standalone="yes"?><Relationships xmlns="http://schemas.openxmlformats.org/package/2006/relationships"><Relationship Target="../notesSlides/notesSlide34.xml" Type="http://schemas.openxmlformats.org/officeDocument/2006/relationships/notesSlide" Id="rId2"/><Relationship Target="../slideLayouts/slideLayout3.xml" Type="http://schemas.openxmlformats.org/officeDocument/2006/relationships/slideLayout" Id="rId1"/></Relationships>
</file>

<file path=ppt/slides/_rels/slide35.xml.rels><?xml version="1.0" encoding="UTF-8" standalone="yes"?><Relationships xmlns="http://schemas.openxmlformats.org/package/2006/relationships"><Relationship Target="../notesSlides/notesSlide35.xml" Type="http://schemas.openxmlformats.org/officeDocument/2006/relationships/notesSlide" Id="rId2"/><Relationship Target="../slideLayouts/slideLayout2.xml" Type="http://schemas.openxmlformats.org/officeDocument/2006/relationships/slideLayout" Id="rId1"/><Relationship Target="../media/image24.png" Type="http://schemas.openxmlformats.org/officeDocument/2006/relationships/image" Id="rId3"/></Relationships>
</file>

<file path=ppt/slides/_rels/slide36.xml.rels><?xml version="1.0" encoding="UTF-8" standalone="yes"?><Relationships xmlns="http://schemas.openxmlformats.org/package/2006/relationships"><Relationship Target="../notesSlides/notesSlide36.xml" Type="http://schemas.openxmlformats.org/officeDocument/2006/relationships/notesSlide" Id="rId2"/><Relationship Target="../slideLayouts/slideLayout3.xml" Type="http://schemas.openxmlformats.org/officeDocument/2006/relationships/slideLayout" Id="rId1"/></Relationships>
</file>

<file path=ppt/slides/_rels/slide37.xml.rels><?xml version="1.0" encoding="UTF-8" standalone="yes"?><Relationships xmlns="http://schemas.openxmlformats.org/package/2006/relationships"><Relationship Target="../notesSlides/notesSlide37.xml" Type="http://schemas.openxmlformats.org/officeDocument/2006/relationships/notesSlide" Id="rId2"/><Relationship Target="../slideLayouts/slideLayout2.xml" Type="http://schemas.openxmlformats.org/officeDocument/2006/relationships/slideLayout" Id="rId1"/></Relationships>
</file>

<file path=ppt/slides/_rels/slide38.xml.rels><?xml version="1.0" encoding="UTF-8" standalone="yes"?><Relationships xmlns="http://schemas.openxmlformats.org/package/2006/relationships"><Relationship Target="../notesSlides/notesSlide38.xml" Type="http://schemas.openxmlformats.org/officeDocument/2006/relationships/notesSlide" Id="rId2"/><Relationship Target="../slideLayouts/slideLayout2.xml" Type="http://schemas.openxmlformats.org/officeDocument/2006/relationships/slideLayout" Id="rId1"/></Relationships>
</file>

<file path=ppt/slides/_rels/slide39.xml.rels><?xml version="1.0" encoding="UTF-8" standalone="yes"?><Relationships xmlns="http://schemas.openxmlformats.org/package/2006/relationships"><Relationship Target="../notesSlides/notesSlide39.xml" Type="http://schemas.openxmlformats.org/officeDocument/2006/relationships/notesSlide" Id="rId2"/><Relationship Target="../slideLayouts/slideLayout2.xml" Type="http://schemas.openxmlformats.org/officeDocument/2006/relationships/slideLayout" Id="rId1"/><Relationship Target="../media/image17.png" Type="http://schemas.openxmlformats.org/officeDocument/2006/relationships/image" Id="rId3"/></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2.xml" Type="http://schemas.openxmlformats.org/officeDocument/2006/relationships/slideLayout" Id="rId1"/></Relationships>
</file>

<file path=ppt/slides/_rels/slide40.xml.rels><?xml version="1.0" encoding="UTF-8" standalone="yes"?><Relationships xmlns="http://schemas.openxmlformats.org/package/2006/relationships"><Relationship Target="../notesSlides/notesSlide40.xml" Type="http://schemas.openxmlformats.org/officeDocument/2006/relationships/notesSlide" Id="rId2"/><Relationship Target="../slideLayouts/slideLayout2.xml" Type="http://schemas.openxmlformats.org/officeDocument/2006/relationships/slideLayout" Id="rId1"/></Relationships>
</file>

<file path=ppt/slides/_rels/slide41.xml.rels><?xml version="1.0" encoding="UTF-8" standalone="yes"?><Relationships xmlns="http://schemas.openxmlformats.org/package/2006/relationships"><Relationship Target="../notesSlides/notesSlide41.xml" Type="http://schemas.openxmlformats.org/officeDocument/2006/relationships/notesSlide" Id="rId2"/><Relationship Target="../slideLayouts/slideLayout2.xml" Type="http://schemas.openxmlformats.org/officeDocument/2006/relationships/slideLayout" Id="rId1"/><Relationship Target="../media/image14.png" Type="http://schemas.openxmlformats.org/officeDocument/2006/relationships/image" Id="rId3"/></Relationships>
</file>

<file path=ppt/slides/_rels/slide42.xml.rels><?xml version="1.0" encoding="UTF-8" standalone="yes"?><Relationships xmlns="http://schemas.openxmlformats.org/package/2006/relationships"><Relationship Target="../notesSlides/notesSlide42.xml" Type="http://schemas.openxmlformats.org/officeDocument/2006/relationships/notesSlide" Id="rId2"/><Relationship Target="../slideLayouts/slideLayout3.xml" Type="http://schemas.openxmlformats.org/officeDocument/2006/relationships/slideLayout" Id="rId1"/></Relationships>
</file>

<file path=ppt/slides/_rels/slide43.xml.rels><?xml version="1.0" encoding="UTF-8" standalone="yes"?><Relationships xmlns="http://schemas.openxmlformats.org/package/2006/relationships"><Relationship Target="../notesSlides/notesSlide43.xml" Type="http://schemas.openxmlformats.org/officeDocument/2006/relationships/notesSlide" Id="rId2"/><Relationship Target="../slideLayouts/slideLayout2.xml" Type="http://schemas.openxmlformats.org/officeDocument/2006/relationships/slideLayout" Id="rId1"/></Relationships>
</file>

<file path=ppt/slides/_rels/slide44.xml.rels><?xml version="1.0" encoding="UTF-8" standalone="yes"?><Relationships xmlns="http://schemas.openxmlformats.org/package/2006/relationships"><Relationship Target="../notesSlides/notesSlide44.xml" Type="http://schemas.openxmlformats.org/officeDocument/2006/relationships/notesSlide" Id="rId2"/><Relationship Target="../slideLayouts/slideLayout2.xml" Type="http://schemas.openxmlformats.org/officeDocument/2006/relationships/slideLayout" Id="rId1"/></Relationships>
</file>

<file path=ppt/slides/_rels/slide45.xml.rels><?xml version="1.0" encoding="UTF-8" standalone="yes"?><Relationships xmlns="http://schemas.openxmlformats.org/package/2006/relationships"><Relationship Target="../notesSlides/notesSlide45.xml" Type="http://schemas.openxmlformats.org/officeDocument/2006/relationships/notesSlide" Id="rId2"/><Relationship Target="../slideLayouts/slideLayout2.xml" Type="http://schemas.openxmlformats.org/officeDocument/2006/relationships/slideLayout" Id="rId1"/><Relationship Target="../media/image25.jpg" Type="http://schemas.openxmlformats.org/officeDocument/2006/relationships/image" Id="rId3"/></Relationships>
</file>

<file path=ppt/slides/_rels/slide46.xml.rels><?xml version="1.0" encoding="UTF-8" standalone="yes"?><Relationships xmlns="http://schemas.openxmlformats.org/package/2006/relationships"><Relationship Target="../notesSlides/notesSlide46.xml" Type="http://schemas.openxmlformats.org/officeDocument/2006/relationships/notesSlide" Id="rId2"/><Relationship Target="../slideLayouts/slideLayout2.xml" Type="http://schemas.openxmlformats.org/officeDocument/2006/relationships/slideLayout" Id="rId1"/><Relationship Target="../media/image19.jpg" Type="http://schemas.openxmlformats.org/officeDocument/2006/relationships/image" Id="rId4"/><Relationship Target="../media/image28.jpg" Type="http://schemas.openxmlformats.org/officeDocument/2006/relationships/image" Id="rId3"/></Relationships>
</file>

<file path=ppt/slides/_rels/slide47.xml.rels><?xml version="1.0" encoding="UTF-8" standalone="yes"?><Relationships xmlns="http://schemas.openxmlformats.org/package/2006/relationships"><Relationship Target="../notesSlides/notesSlide47.xml" Type="http://schemas.openxmlformats.org/officeDocument/2006/relationships/notesSlide" Id="rId2"/><Relationship Target="../slideLayouts/slideLayout2.xml" Type="http://schemas.openxmlformats.org/officeDocument/2006/relationships/slideLayout" Id="rId1"/><Relationship Target="../media/image23.jpg" Type="http://schemas.openxmlformats.org/officeDocument/2006/relationships/image" Id="rId4"/><Relationship Target="../media/image31.png" Type="http://schemas.openxmlformats.org/officeDocument/2006/relationships/image" Id="rId3"/></Relationships>
</file>

<file path=ppt/slides/_rels/slide48.xml.rels><?xml version="1.0" encoding="UTF-8" standalone="yes"?><Relationships xmlns="http://schemas.openxmlformats.org/package/2006/relationships"><Relationship Target="../notesSlides/notesSlide48.xml" Type="http://schemas.openxmlformats.org/officeDocument/2006/relationships/notesSlide" Id="rId2"/><Relationship Target="../slideLayouts/slideLayout2.xml" Type="http://schemas.openxmlformats.org/officeDocument/2006/relationships/slideLayout" Id="rId1"/></Relationships>
</file>

<file path=ppt/slides/_rels/slide49.xml.rels><?xml version="1.0" encoding="UTF-8" standalone="yes"?><Relationships xmlns="http://schemas.openxmlformats.org/package/2006/relationships"><Relationship Target="../notesSlides/notesSlide49.xml" Type="http://schemas.openxmlformats.org/officeDocument/2006/relationships/notesSlide" Id="rId2"/><Relationship Target="../slideLayouts/slideLayout2.xml" Type="http://schemas.openxmlformats.org/officeDocument/2006/relationships/slideLayout" Id="rId1"/></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2.xml" Type="http://schemas.openxmlformats.org/officeDocument/2006/relationships/slideLayout" Id="rId1"/></Relationships>
</file>

<file path=ppt/slides/_rels/slide50.xml.rels><?xml version="1.0" encoding="UTF-8" standalone="yes"?><Relationships xmlns="http://schemas.openxmlformats.org/package/2006/relationships"><Relationship Target="../notesSlides/notesSlide50.xml" Type="http://schemas.openxmlformats.org/officeDocument/2006/relationships/notesSlide" Id="rId2"/><Relationship Target="../slideLayouts/slideLayout2.xml" Type="http://schemas.openxmlformats.org/officeDocument/2006/relationships/slideLayout" Id="rId1"/><Relationship Target="../media/image27.png" Type="http://schemas.openxmlformats.org/officeDocument/2006/relationships/image" Id="rId4"/><Relationship Target="../media/image32.png" Type="http://schemas.openxmlformats.org/officeDocument/2006/relationships/image" Id="rId3"/><Relationship Target="../media/image29.png" Type="http://schemas.openxmlformats.org/officeDocument/2006/relationships/image" Id="rId5"/></Relationships>
</file>

<file path=ppt/slides/_rels/slide51.xml.rels><?xml version="1.0" encoding="UTF-8" standalone="yes"?><Relationships xmlns="http://schemas.openxmlformats.org/package/2006/relationships"><Relationship Target="../notesSlides/notesSlide51.xml" Type="http://schemas.openxmlformats.org/officeDocument/2006/relationships/notesSlide" Id="rId2"/><Relationship Target="../slideLayouts/slideLayout1.xml" Type="http://schemas.openxmlformats.org/officeDocument/2006/relationships/slideLayout" Id="rId1"/></Relationships>
</file>

<file path=ppt/slides/_rels/slide52.xml.rels><?xml version="1.0" encoding="UTF-8" standalone="yes"?><Relationships xmlns="http://schemas.openxmlformats.org/package/2006/relationships"><Relationship Target="../notesSlides/notesSlide52.xml" Type="http://schemas.openxmlformats.org/officeDocument/2006/relationships/notesSlide" Id="rId2"/><Relationship Target="../slideLayouts/slideLayout2.xml" Type="http://schemas.openxmlformats.org/officeDocument/2006/relationships/slideLayout" Id="rId1"/></Relationships>
</file>

<file path=ppt/slides/_rels/slide53.xml.rels><?xml version="1.0" encoding="UTF-8" standalone="yes"?><Relationships xmlns="http://schemas.openxmlformats.org/package/2006/relationships"><Relationship Target="../notesSlides/notesSlide53.xml" Type="http://schemas.openxmlformats.org/officeDocument/2006/relationships/notesSlide" Id="rId2"/><Relationship Target="../slideLayouts/slideLayout2.xml" Type="http://schemas.openxmlformats.org/officeDocument/2006/relationships/slideLayout" Id="rId1"/><Relationship Target="../media/image60.png" Type="http://schemas.openxmlformats.org/officeDocument/2006/relationships/image" Id="rId3"/></Relationships>
</file>

<file path=ppt/slides/_rels/slide54.xml.rels><?xml version="1.0" encoding="UTF-8" standalone="yes"?><Relationships xmlns="http://schemas.openxmlformats.org/package/2006/relationships"><Relationship Target="../notesSlides/notesSlide54.xml" Type="http://schemas.openxmlformats.org/officeDocument/2006/relationships/notesSlide" Id="rId2"/><Relationship Target="../slideLayouts/slideLayout2.xml" Type="http://schemas.openxmlformats.org/officeDocument/2006/relationships/slideLayout" Id="rId1"/><Relationship Target="../media/image51.png" Type="http://schemas.openxmlformats.org/officeDocument/2006/relationships/image" Id="rId3"/></Relationships>
</file>

<file path=ppt/slides/_rels/slide55.xml.rels><?xml version="1.0" encoding="UTF-8" standalone="yes"?><Relationships xmlns="http://schemas.openxmlformats.org/package/2006/relationships"><Relationship Target="../notesSlides/notesSlide55.xml" Type="http://schemas.openxmlformats.org/officeDocument/2006/relationships/notesSlide" Id="rId2"/><Relationship Target="../slideLayouts/slideLayout2.xml" Type="http://schemas.openxmlformats.org/officeDocument/2006/relationships/slideLayout" Id="rId1"/></Relationships>
</file>

<file path=ppt/slides/_rels/slide56.xml.rels><?xml version="1.0" encoding="UTF-8" standalone="yes"?><Relationships xmlns="http://schemas.openxmlformats.org/package/2006/relationships"><Relationship Target="../notesSlides/notesSlide56.xml" Type="http://schemas.openxmlformats.org/officeDocument/2006/relationships/notesSlide" Id="rId2"/><Relationship Target="../slideLayouts/slideLayout2.xml" Type="http://schemas.openxmlformats.org/officeDocument/2006/relationships/slideLayout" Id="rId1"/></Relationships>
</file>

<file path=ppt/slides/_rels/slide57.xml.rels><?xml version="1.0" encoding="UTF-8" standalone="yes"?><Relationships xmlns="http://schemas.openxmlformats.org/package/2006/relationships"><Relationship Target="../notesSlides/notesSlide57.xml" Type="http://schemas.openxmlformats.org/officeDocument/2006/relationships/notesSlide" Id="rId2"/><Relationship Target="../slideLayouts/slideLayout2.xml" Type="http://schemas.openxmlformats.org/officeDocument/2006/relationships/slideLayout" Id="rId1"/></Relationships>
</file>

<file path=ppt/slides/_rels/slide58.xml.rels><?xml version="1.0" encoding="UTF-8" standalone="yes"?><Relationships xmlns="http://schemas.openxmlformats.org/package/2006/relationships"><Relationship Target="../notesSlides/notesSlide58.xml" Type="http://schemas.openxmlformats.org/officeDocument/2006/relationships/notesSlide" Id="rId2"/><Relationship Target="../slideLayouts/slideLayout2.xml" Type="http://schemas.openxmlformats.org/officeDocument/2006/relationships/slideLayout" Id="rId1"/></Relationships>
</file>

<file path=ppt/slides/_rels/slide59.xml.rels><?xml version="1.0" encoding="UTF-8" standalone="yes"?><Relationships xmlns="http://schemas.openxmlformats.org/package/2006/relationships"><Relationship Target="../notesSlides/notesSlide59.xml" Type="http://schemas.openxmlformats.org/officeDocument/2006/relationships/notesSlide" Id="rId2"/><Relationship Target="../slideLayouts/slideLayout2.xml" Type="http://schemas.openxmlformats.org/officeDocument/2006/relationships/slideLayout" Id="rId1"/></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2.xml" Type="http://schemas.openxmlformats.org/officeDocument/2006/relationships/slideLayout" Id="rId1"/></Relationships>
</file>

<file path=ppt/slides/_rels/slide60.xml.rels><?xml version="1.0" encoding="UTF-8" standalone="yes"?><Relationships xmlns="http://schemas.openxmlformats.org/package/2006/relationships"><Relationship Target="../notesSlides/notesSlide60.xml" Type="http://schemas.openxmlformats.org/officeDocument/2006/relationships/notesSlide" Id="rId2"/><Relationship Target="../slideLayouts/slideLayout2.xml" Type="http://schemas.openxmlformats.org/officeDocument/2006/relationships/slideLayout" Id="rId1"/></Relationships>
</file>

<file path=ppt/slides/_rels/slide61.xml.rels><?xml version="1.0" encoding="UTF-8" standalone="yes"?><Relationships xmlns="http://schemas.openxmlformats.org/package/2006/relationships"><Relationship Target="../notesSlides/notesSlide61.xml" Type="http://schemas.openxmlformats.org/officeDocument/2006/relationships/notesSlide" Id="rId2"/><Relationship Target="../slideLayouts/slideLayout2.xml" Type="http://schemas.openxmlformats.org/officeDocument/2006/relationships/slideLayout" Id="rId1"/></Relationships>
</file>

<file path=ppt/slides/_rels/slide62.xml.rels><?xml version="1.0" encoding="UTF-8" standalone="yes"?><Relationships xmlns="http://schemas.openxmlformats.org/package/2006/relationships"><Relationship Target="../notesSlides/notesSlide62.xml" Type="http://schemas.openxmlformats.org/officeDocument/2006/relationships/notesSlide" Id="rId2"/><Relationship Target="../slideLayouts/slideLayout2.xml" Type="http://schemas.openxmlformats.org/officeDocument/2006/relationships/slideLayout" Id="rId1"/></Relationships>
</file>

<file path=ppt/slides/_rels/slide63.xml.rels><?xml version="1.0" encoding="UTF-8" standalone="yes"?><Relationships xmlns="http://schemas.openxmlformats.org/package/2006/relationships"><Relationship Target="../notesSlides/notesSlide63.xml" Type="http://schemas.openxmlformats.org/officeDocument/2006/relationships/notesSlide" Id="rId2"/><Relationship Target="../slideLayouts/slideLayout2.xml" Type="http://schemas.openxmlformats.org/officeDocument/2006/relationships/slideLayout" Id="rId1"/><Relationship Target="../media/image35.png" Type="http://schemas.openxmlformats.org/officeDocument/2006/relationships/image" Id="rId3"/></Relationships>
</file>

<file path=ppt/slides/_rels/slide64.xml.rels><?xml version="1.0" encoding="UTF-8" standalone="yes"?><Relationships xmlns="http://schemas.openxmlformats.org/package/2006/relationships"><Relationship Target="../notesSlides/notesSlide64.xml" Type="http://schemas.openxmlformats.org/officeDocument/2006/relationships/notesSlide" Id="rId2"/><Relationship Target="../slideLayouts/slideLayout3.xml" Type="http://schemas.openxmlformats.org/officeDocument/2006/relationships/slideLayout" Id="rId1"/></Relationships>
</file>

<file path=ppt/slides/_rels/slide65.xml.rels><?xml version="1.0" encoding="UTF-8" standalone="yes"?><Relationships xmlns="http://schemas.openxmlformats.org/package/2006/relationships"><Relationship Target="../notesSlides/notesSlide65.xml" Type="http://schemas.openxmlformats.org/officeDocument/2006/relationships/notesSlide" Id="rId2"/><Relationship Target="../slideLayouts/slideLayout2.xml" Type="http://schemas.openxmlformats.org/officeDocument/2006/relationships/slideLayout" Id="rId1"/></Relationships>
</file>

<file path=ppt/slides/_rels/slide66.xml.rels><?xml version="1.0" encoding="UTF-8" standalone="yes"?><Relationships xmlns="http://schemas.openxmlformats.org/package/2006/relationships"><Relationship Target="../notesSlides/notesSlide66.xml" Type="http://schemas.openxmlformats.org/officeDocument/2006/relationships/notesSlide" Id="rId2"/><Relationship Target="../slideLayouts/slideLayout2.xml" Type="http://schemas.openxmlformats.org/officeDocument/2006/relationships/slideLayout" Id="rId1"/><Relationship Target="../media/image30.png" Type="http://schemas.openxmlformats.org/officeDocument/2006/relationships/image" Id="rId3"/></Relationships>
</file>

<file path=ppt/slides/_rels/slide67.xml.rels><?xml version="1.0" encoding="UTF-8" standalone="yes"?><Relationships xmlns="http://schemas.openxmlformats.org/package/2006/relationships"><Relationship Target="../notesSlides/notesSlide67.xml" Type="http://schemas.openxmlformats.org/officeDocument/2006/relationships/notesSlide" Id="rId2"/><Relationship Target="../slideLayouts/slideLayout2.xml" Type="http://schemas.openxmlformats.org/officeDocument/2006/relationships/slideLayout" Id="rId1"/><Relationship Target="../media/image55.png" Type="http://schemas.openxmlformats.org/officeDocument/2006/relationships/image" Id="rId3"/></Relationships>
</file>

<file path=ppt/slides/_rels/slide68.xml.rels><?xml version="1.0" encoding="UTF-8" standalone="yes"?><Relationships xmlns="http://schemas.openxmlformats.org/package/2006/relationships"><Relationship Target="../notesSlides/notesSlide68.xml" Type="http://schemas.openxmlformats.org/officeDocument/2006/relationships/notesSlide" Id="rId2"/><Relationship Target="../slideLayouts/slideLayout2.xml" Type="http://schemas.openxmlformats.org/officeDocument/2006/relationships/slideLayout" Id="rId1"/><Relationship Target="../media/image43.png" Type="http://schemas.openxmlformats.org/officeDocument/2006/relationships/image" Id="rId3"/></Relationships>
</file>

<file path=ppt/slides/_rels/slide69.xml.rels><?xml version="1.0" encoding="UTF-8" standalone="yes"?><Relationships xmlns="http://schemas.openxmlformats.org/package/2006/relationships"><Relationship Target="../notesSlides/notesSlide69.xml" Type="http://schemas.openxmlformats.org/officeDocument/2006/relationships/notesSlide" Id="rId2"/><Relationship Target="../slideLayouts/slideLayout2.xml" Type="http://schemas.openxmlformats.org/officeDocument/2006/relationships/slideLayout" Id="rId1"/><Relationship Target="../media/image33.png" Type="http://schemas.openxmlformats.org/officeDocument/2006/relationships/image" Id="rId3"/></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2.xml" Type="http://schemas.openxmlformats.org/officeDocument/2006/relationships/slideLayout" Id="rId1"/></Relationships>
</file>

<file path=ppt/slides/_rels/slide70.xml.rels><?xml version="1.0" encoding="UTF-8" standalone="yes"?><Relationships xmlns="http://schemas.openxmlformats.org/package/2006/relationships"><Relationship Target="../notesSlides/notesSlide70.xml" Type="http://schemas.openxmlformats.org/officeDocument/2006/relationships/notesSlide" Id="rId2"/><Relationship Target="../slideLayouts/slideLayout2.xml" Type="http://schemas.openxmlformats.org/officeDocument/2006/relationships/slideLayout" Id="rId1"/><Relationship Target="../media/image36.png" Type="http://schemas.openxmlformats.org/officeDocument/2006/relationships/image" Id="rId3"/></Relationships>
</file>

<file path=ppt/slides/_rels/slide71.xml.rels><?xml version="1.0" encoding="UTF-8" standalone="yes"?><Relationships xmlns="http://schemas.openxmlformats.org/package/2006/relationships"><Relationship Target="../notesSlides/notesSlide71.xml" Type="http://schemas.openxmlformats.org/officeDocument/2006/relationships/notesSlide" Id="rId2"/><Relationship Target="../slideLayouts/slideLayout2.xml" Type="http://schemas.openxmlformats.org/officeDocument/2006/relationships/slideLayout" Id="rId1"/><Relationship Target="../media/image34.png" Type="http://schemas.openxmlformats.org/officeDocument/2006/relationships/image" Id="rId3"/></Relationships>
</file>

<file path=ppt/slides/_rels/slide72.xml.rels><?xml version="1.0" encoding="UTF-8" standalone="yes"?><Relationships xmlns="http://schemas.openxmlformats.org/package/2006/relationships"><Relationship Target="../notesSlides/notesSlide72.xml" Type="http://schemas.openxmlformats.org/officeDocument/2006/relationships/notesSlide" Id="rId2"/><Relationship Target="../slideLayouts/slideLayout2.xml" Type="http://schemas.openxmlformats.org/officeDocument/2006/relationships/slideLayout" Id="rId1"/><Relationship Target="../media/image49.png" Type="http://schemas.openxmlformats.org/officeDocument/2006/relationships/image" Id="rId3"/></Relationships>
</file>

<file path=ppt/slides/_rels/slide73.xml.rels><?xml version="1.0" encoding="UTF-8" standalone="yes"?><Relationships xmlns="http://schemas.openxmlformats.org/package/2006/relationships"><Relationship Target="../notesSlides/notesSlide73.xml" Type="http://schemas.openxmlformats.org/officeDocument/2006/relationships/notesSlide" Id="rId2"/><Relationship Target="../slideLayouts/slideLayout2.xml" Type="http://schemas.openxmlformats.org/officeDocument/2006/relationships/slideLayout" Id="rId1"/><Relationship Target="../media/image38.png" Type="http://schemas.openxmlformats.org/officeDocument/2006/relationships/image" Id="rId3"/></Relationships>
</file>

<file path=ppt/slides/_rels/slide74.xml.rels><?xml version="1.0" encoding="UTF-8" standalone="yes"?><Relationships xmlns="http://schemas.openxmlformats.org/package/2006/relationships"><Relationship Target="../notesSlides/notesSlide74.xml" Type="http://schemas.openxmlformats.org/officeDocument/2006/relationships/notesSlide" Id="rId2"/><Relationship Target="../slideLayouts/slideLayout2.xml" Type="http://schemas.openxmlformats.org/officeDocument/2006/relationships/slideLayout" Id="rId1"/><Relationship Target="../media/image37.png" Type="http://schemas.openxmlformats.org/officeDocument/2006/relationships/image" Id="rId4"/><Relationship Target="../media/image40.png" Type="http://schemas.openxmlformats.org/officeDocument/2006/relationships/image" Id="rId3"/></Relationships>
</file>

<file path=ppt/slides/_rels/slide75.xml.rels><?xml version="1.0" encoding="UTF-8" standalone="yes"?><Relationships xmlns="http://schemas.openxmlformats.org/package/2006/relationships"><Relationship Target="../notesSlides/notesSlide75.xml" Type="http://schemas.openxmlformats.org/officeDocument/2006/relationships/notesSlide" Id="rId2"/><Relationship Target="../slideLayouts/slideLayout2.xml" Type="http://schemas.openxmlformats.org/officeDocument/2006/relationships/slideLayout" Id="rId1"/><Relationship Target="../media/image42.png" Type="http://schemas.openxmlformats.org/officeDocument/2006/relationships/image" Id="rId4"/><Relationship Target="../media/image39.png" Type="http://schemas.openxmlformats.org/officeDocument/2006/relationships/image" Id="rId3"/><Relationship Target="../media/image44.png" Type="http://schemas.openxmlformats.org/officeDocument/2006/relationships/image" Id="rId5"/></Relationships>
</file>

<file path=ppt/slides/_rels/slide76.xml.rels><?xml version="1.0" encoding="UTF-8" standalone="yes"?><Relationships xmlns="http://schemas.openxmlformats.org/package/2006/relationships"><Relationship Target="../notesSlides/notesSlide76.xml" Type="http://schemas.openxmlformats.org/officeDocument/2006/relationships/notesSlide" Id="rId2"/><Relationship Target="../slideLayouts/slideLayout2.xml" Type="http://schemas.openxmlformats.org/officeDocument/2006/relationships/slideLayout" Id="rId1"/><Relationship Target="../media/image46.png" Type="http://schemas.openxmlformats.org/officeDocument/2006/relationships/image" Id="rId4"/><Relationship Target="../media/image41.png" Type="http://schemas.openxmlformats.org/officeDocument/2006/relationships/image" Id="rId3"/></Relationships>
</file>

<file path=ppt/slides/_rels/slide77.xml.rels><?xml version="1.0" encoding="UTF-8" standalone="yes"?><Relationships xmlns="http://schemas.openxmlformats.org/package/2006/relationships"><Relationship Target="../notesSlides/notesSlide77.xml" Type="http://schemas.openxmlformats.org/officeDocument/2006/relationships/notesSlide" Id="rId2"/><Relationship Target="../slideLayouts/slideLayout2.xml" Type="http://schemas.openxmlformats.org/officeDocument/2006/relationships/slideLayout" Id="rId1"/><Relationship Target="../media/image45.png" Type="http://schemas.openxmlformats.org/officeDocument/2006/relationships/image" Id="rId4"/><Relationship Target="../media/image48.png" Type="http://schemas.openxmlformats.org/officeDocument/2006/relationships/image" Id="rId3"/><Relationship Target="../media/image47.png" Type="http://schemas.openxmlformats.org/officeDocument/2006/relationships/image" Id="rId5"/></Relationships>
</file>

<file path=ppt/slides/_rels/slide78.xml.rels><?xml version="1.0" encoding="UTF-8" standalone="yes"?><Relationships xmlns="http://schemas.openxmlformats.org/package/2006/relationships"><Relationship Target="../notesSlides/notesSlide78.xml" Type="http://schemas.openxmlformats.org/officeDocument/2006/relationships/notesSlide" Id="rId2"/><Relationship Target="../slideLayouts/slideLayout2.xml" Type="http://schemas.openxmlformats.org/officeDocument/2006/relationships/slideLayout" Id="rId1"/><Relationship Target="../media/image54.png" Type="http://schemas.openxmlformats.org/officeDocument/2006/relationships/image" Id="rId3"/></Relationships>
</file>

<file path=ppt/slides/_rels/slide79.xml.rels><?xml version="1.0" encoding="UTF-8" standalone="yes"?><Relationships xmlns="http://schemas.openxmlformats.org/package/2006/relationships"><Relationship Target="../notesSlides/notesSlide79.xml" Type="http://schemas.openxmlformats.org/officeDocument/2006/relationships/notesSlide" Id="rId2"/><Relationship Target="../slideLayouts/slideLayout3.xml" Type="http://schemas.openxmlformats.org/officeDocument/2006/relationships/slideLayout" Id="rId1"/></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3.xml" Type="http://schemas.openxmlformats.org/officeDocument/2006/relationships/slideLayout" Id="rId1"/></Relationships>
</file>

<file path=ppt/slides/_rels/slide80.xml.rels><?xml version="1.0" encoding="UTF-8" standalone="yes"?><Relationships xmlns="http://schemas.openxmlformats.org/package/2006/relationships"><Relationship Target="../notesSlides/notesSlide80.xml" Type="http://schemas.openxmlformats.org/officeDocument/2006/relationships/notesSlide" Id="rId2"/><Relationship Target="../slideLayouts/slideLayout2.xml" Type="http://schemas.openxmlformats.org/officeDocument/2006/relationships/slideLayout" Id="rId1"/></Relationships>
</file>

<file path=ppt/slides/_rels/slide81.xml.rels><?xml version="1.0" encoding="UTF-8" standalone="yes"?><Relationships xmlns="http://schemas.openxmlformats.org/package/2006/relationships"><Relationship Target="../notesSlides/notesSlide81.xml" Type="http://schemas.openxmlformats.org/officeDocument/2006/relationships/notesSlide" Id="rId2"/><Relationship Target="../slideLayouts/slideLayout2.xml" Type="http://schemas.openxmlformats.org/officeDocument/2006/relationships/slideLayout" Id="rId1"/></Relationships>
</file>

<file path=ppt/slides/_rels/slide82.xml.rels><?xml version="1.0" encoding="UTF-8" standalone="yes"?><Relationships xmlns="http://schemas.openxmlformats.org/package/2006/relationships"><Relationship Target="../notesSlides/notesSlide82.xml" Type="http://schemas.openxmlformats.org/officeDocument/2006/relationships/notesSlide" Id="rId2"/><Relationship Target="../slideLayouts/slideLayout8.xml" Type="http://schemas.openxmlformats.org/officeDocument/2006/relationships/slideLayout" Id="rId1"/><Relationship Target="../media/image65.png" Type="http://schemas.openxmlformats.org/officeDocument/2006/relationships/image" Id="rId3"/></Relationships>
</file>

<file path=ppt/slides/_rels/slide83.xml.rels><?xml version="1.0" encoding="UTF-8" standalone="yes"?><Relationships xmlns="http://schemas.openxmlformats.org/package/2006/relationships"><Relationship Target="../notesSlides/notesSlide83.xml" Type="http://schemas.openxmlformats.org/officeDocument/2006/relationships/notesSlide" Id="rId2"/><Relationship Target="../slideLayouts/slideLayout8.xml" Type="http://schemas.openxmlformats.org/officeDocument/2006/relationships/slideLayout" Id="rId1"/><Relationship Target="../media/image53.png" Type="http://schemas.openxmlformats.org/officeDocument/2006/relationships/image" Id="rId3"/></Relationships>
</file>

<file path=ppt/slides/_rels/slide84.xml.rels><?xml version="1.0" encoding="UTF-8" standalone="yes"?><Relationships xmlns="http://schemas.openxmlformats.org/package/2006/relationships"><Relationship Target="../notesSlides/notesSlide84.xml" Type="http://schemas.openxmlformats.org/officeDocument/2006/relationships/notesSlide" Id="rId2"/><Relationship Target="../slideLayouts/slideLayout8.xml" Type="http://schemas.openxmlformats.org/officeDocument/2006/relationships/slideLayout" Id="rId1"/><Relationship Target="../media/image56.png" Type="http://schemas.openxmlformats.org/officeDocument/2006/relationships/image" Id="rId4"/><Relationship Target="../media/image57.png" Type="http://schemas.openxmlformats.org/officeDocument/2006/relationships/image" Id="rId3"/></Relationships>
</file>

<file path=ppt/slides/_rels/slide85.xml.rels><?xml version="1.0" encoding="UTF-8" standalone="yes"?><Relationships xmlns="http://schemas.openxmlformats.org/package/2006/relationships"><Relationship Target="../notesSlides/notesSlide85.xml" Type="http://schemas.openxmlformats.org/officeDocument/2006/relationships/notesSlide" Id="rId2"/><Relationship Target="../slideLayouts/slideLayout8.xml" Type="http://schemas.openxmlformats.org/officeDocument/2006/relationships/slideLayout" Id="rId1"/><Relationship Target="../media/image50.png" Type="http://schemas.openxmlformats.org/officeDocument/2006/relationships/image" Id="rId3"/></Relationships>
</file>

<file path=ppt/slides/_rels/slide86.xml.rels><?xml version="1.0" encoding="UTF-8" standalone="yes"?><Relationships xmlns="http://schemas.openxmlformats.org/package/2006/relationships"><Relationship Target="../notesSlides/notesSlide86.xml" Type="http://schemas.openxmlformats.org/officeDocument/2006/relationships/notesSlide" Id="rId2"/><Relationship Target="../slideLayouts/slideLayout2.xml" Type="http://schemas.openxmlformats.org/officeDocument/2006/relationships/slideLayout" Id="rId1"/></Relationships>
</file>

<file path=ppt/slides/_rels/slide87.xml.rels><?xml version="1.0" encoding="UTF-8" standalone="yes"?><Relationships xmlns="http://schemas.openxmlformats.org/package/2006/relationships"><Relationship Target="../notesSlides/notesSlide87.xml" Type="http://schemas.openxmlformats.org/officeDocument/2006/relationships/notesSlide" Id="rId2"/><Relationship Target="../slideLayouts/slideLayout2.xml" Type="http://schemas.openxmlformats.org/officeDocument/2006/relationships/slideLayout" Id="rId1"/></Relationships>
</file>

<file path=ppt/slides/_rels/slide88.xml.rels><?xml version="1.0" encoding="UTF-8" standalone="yes"?><Relationships xmlns="http://schemas.openxmlformats.org/package/2006/relationships"><Relationship Target="../notesSlides/notesSlide88.xml" Type="http://schemas.openxmlformats.org/officeDocument/2006/relationships/notesSlide" Id="rId2"/><Relationship Target="../slideLayouts/slideLayout2.xml" Type="http://schemas.openxmlformats.org/officeDocument/2006/relationships/slideLayout" Id="rId1"/><Relationship Target="../media/image52.png" Type="http://schemas.openxmlformats.org/officeDocument/2006/relationships/image" Id="rId3"/></Relationships>
</file>

<file path=ppt/slides/_rels/slide89.xml.rels><?xml version="1.0" encoding="UTF-8" standalone="yes"?><Relationships xmlns="http://schemas.openxmlformats.org/package/2006/relationships"><Relationship Target="../notesSlides/notesSlide89.xml" Type="http://schemas.openxmlformats.org/officeDocument/2006/relationships/notesSlide" Id="rId2"/><Relationship Target="../slideLayouts/slideLayout2.xml" Type="http://schemas.openxmlformats.org/officeDocument/2006/relationships/slideLayout" Id="rId1"/><Relationship Target="../media/image64.png" Type="http://schemas.openxmlformats.org/officeDocument/2006/relationships/image" Id="rId3"/></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2.xml" Type="http://schemas.openxmlformats.org/officeDocument/2006/relationships/slideLayout" Id="rId1"/></Relationships>
</file>

<file path=ppt/slides/_rels/slide90.xml.rels><?xml version="1.0" encoding="UTF-8" standalone="yes"?><Relationships xmlns="http://schemas.openxmlformats.org/package/2006/relationships"><Relationship Target="../notesSlides/notesSlide90.xml" Type="http://schemas.openxmlformats.org/officeDocument/2006/relationships/notesSlide" Id="rId2"/><Relationship Target="../slideLayouts/slideLayout2.xml" Type="http://schemas.openxmlformats.org/officeDocument/2006/relationships/slideLayout" Id="rId1"/><Relationship Target="../media/image61.png" Type="http://schemas.openxmlformats.org/officeDocument/2006/relationships/image" Id="rId3"/></Relationships>
</file>

<file path=ppt/slides/_rels/slide91.xml.rels><?xml version="1.0" encoding="UTF-8" standalone="yes"?><Relationships xmlns="http://schemas.openxmlformats.org/package/2006/relationships"><Relationship Target="../notesSlides/notesSlide91.xml" Type="http://schemas.openxmlformats.org/officeDocument/2006/relationships/notesSlide" Id="rId2"/><Relationship Target="../slideLayouts/slideLayout2.xml" Type="http://schemas.openxmlformats.org/officeDocument/2006/relationships/slideLayout" Id="rId1"/><Relationship Target="../media/image58.png" Type="http://schemas.openxmlformats.org/officeDocument/2006/relationships/image" Id="rId3"/></Relationships>
</file>

<file path=ppt/slides/_rels/slide92.xml.rels><?xml version="1.0" encoding="UTF-8" standalone="yes"?><Relationships xmlns="http://schemas.openxmlformats.org/package/2006/relationships"><Relationship Target="../notesSlides/notesSlide92.xml" Type="http://schemas.openxmlformats.org/officeDocument/2006/relationships/notesSlide" Id="rId2"/><Relationship Target="../slideLayouts/slideLayout3.xml" Type="http://schemas.openxmlformats.org/officeDocument/2006/relationships/slideLayout" Id="rId1"/></Relationships>
</file>

<file path=ppt/slides/_rels/slide93.xml.rels><?xml version="1.0" encoding="UTF-8" standalone="yes"?><Relationships xmlns="http://schemas.openxmlformats.org/package/2006/relationships"><Relationship Target="../notesSlides/notesSlide93.xml" Type="http://schemas.openxmlformats.org/officeDocument/2006/relationships/notesSlide" Id="rId2"/><Relationship Target="../slideLayouts/slideLayout2.xml" Type="http://schemas.openxmlformats.org/officeDocument/2006/relationships/slideLayout" Id="rId1"/></Relationships>
</file>

<file path=ppt/slides/_rels/slide94.xml.rels><?xml version="1.0" encoding="UTF-8" standalone="yes"?><Relationships xmlns="http://schemas.openxmlformats.org/package/2006/relationships"><Relationship Target="../notesSlides/notesSlide94.xml" Type="http://schemas.openxmlformats.org/officeDocument/2006/relationships/notesSlide" Id="rId2"/><Relationship Target="../slideLayouts/slideLayout2.xml" Type="http://schemas.openxmlformats.org/officeDocument/2006/relationships/slideLayout" Id="rId1"/><Relationship Target="../media/image59.png" Type="http://schemas.openxmlformats.org/officeDocument/2006/relationships/image" Id="rId4"/><Relationship Target="../media/image73.png" Type="http://schemas.openxmlformats.org/officeDocument/2006/relationships/image" Id="rId3"/></Relationships>
</file>

<file path=ppt/slides/_rels/slide95.xml.rels><?xml version="1.0" encoding="UTF-8" standalone="yes"?><Relationships xmlns="http://schemas.openxmlformats.org/package/2006/relationships"><Relationship Target="../notesSlides/notesSlide95.xml" Type="http://schemas.openxmlformats.org/officeDocument/2006/relationships/notesSlide" Id="rId2"/><Relationship Target="../slideLayouts/slideLayout2.xml" Type="http://schemas.openxmlformats.org/officeDocument/2006/relationships/slideLayout" Id="rId1"/><Relationship Target="../media/image72.png" Type="http://schemas.openxmlformats.org/officeDocument/2006/relationships/image" Id="rId4"/><Relationship Target="../media/image63.png" Type="http://schemas.openxmlformats.org/officeDocument/2006/relationships/image" Id="rId3"/></Relationships>
</file>

<file path=ppt/slides/_rels/slide96.xml.rels><?xml version="1.0" encoding="UTF-8" standalone="yes"?><Relationships xmlns="http://schemas.openxmlformats.org/package/2006/relationships"><Relationship Target="../notesSlides/notesSlide96.xml" Type="http://schemas.openxmlformats.org/officeDocument/2006/relationships/notesSlide" Id="rId2"/><Relationship Target="../slideLayouts/slideLayout2.xml" Type="http://schemas.openxmlformats.org/officeDocument/2006/relationships/slideLayout" Id="rId1"/></Relationships>
</file>

<file path=ppt/slides/_rels/slide97.xml.rels><?xml version="1.0" encoding="UTF-8" standalone="yes"?><Relationships xmlns="http://schemas.openxmlformats.org/package/2006/relationships"><Relationship Target="../notesSlides/notesSlide97.xml" Type="http://schemas.openxmlformats.org/officeDocument/2006/relationships/notesSlide" Id="rId2"/><Relationship Target="../slideLayouts/slideLayout9.xml" Type="http://schemas.openxmlformats.org/officeDocument/2006/relationships/slideLayout" Id="rId1"/><Relationship Target="../media/image62.jpg" Type="http://schemas.openxmlformats.org/officeDocument/2006/relationships/image" Id="rId3"/></Relationships>
</file>

<file path=ppt/slides/_rels/slide98.xml.rels><?xml version="1.0" encoding="UTF-8" standalone="yes"?><Relationships xmlns="http://schemas.openxmlformats.org/package/2006/relationships"><Relationship Target="../notesSlides/notesSlide98.xml" Type="http://schemas.openxmlformats.org/officeDocument/2006/relationships/notesSlide" Id="rId2"/><Relationship Target="../slideLayouts/slideLayout9.xml" Type="http://schemas.openxmlformats.org/officeDocument/2006/relationships/slideLayout" Id="rId1"/><Relationship Target="../media/image69.jpg" Type="http://schemas.openxmlformats.org/officeDocument/2006/relationships/image" Id="rId3"/></Relationships>
</file>

<file path=ppt/slides/_rels/slide99.xml.rels><?xml version="1.0" encoding="UTF-8" standalone="yes"?><Relationships xmlns="http://schemas.openxmlformats.org/package/2006/relationships"><Relationship Target="../notesSlides/notesSlide99.xml" Type="http://schemas.openxmlformats.org/officeDocument/2006/relationships/notesSlide" Id="rId2"/><Relationship Target="../slideLayouts/slideLayout2.xml" Type="http://schemas.openxmlformats.org/officeDocument/2006/relationships/slideLayout" Id="rId1"/><Relationship Target="../media/image67.png" Type="http://schemas.openxmlformats.org/officeDocument/2006/relationships/image" Id="rId3"/></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y="0" x="0"/>
          <a:ext cy="0" cx="0"/>
          <a:chOff y="0" x="0"/>
          <a:chExt cy="0" cx="0"/>
        </a:xfrm>
      </p:grpSpPr>
      <p:sp>
        <p:nvSpPr>
          <p:cNvPr id="90" name="Shape 90"/>
          <p:cNvSpPr txBox="1"/>
          <p:nvPr>
            <p:ph type="ctrTitle"/>
          </p:nvPr>
        </p:nvSpPr>
        <p:spPr>
          <a:xfrm>
            <a:off y="1371600" x="685800"/>
            <a:ext cy="1927200" cx="7848599"/>
          </a:xfrm>
          <a:prstGeom prst="rect">
            <a:avLst/>
          </a:prstGeom>
          <a:noFill/>
          <a:ln>
            <a:noFill/>
          </a:ln>
        </p:spPr>
        <p:txBody>
          <a:bodyPr bIns="45700" rIns="91425" lIns="91425" tIns="45700" anchor="b" anchorCtr="0">
            <a:noAutofit/>
          </a:bodyPr>
          <a:lstStyle/>
          <a:p>
            <a:pPr algn="l" rtl="0" lvl="0" marR="0" indent="0" marL="0">
              <a:spcBef>
                <a:spcPts val="0"/>
              </a:spcBef>
              <a:buClr>
                <a:schemeClr val="dk2"/>
              </a:buClr>
              <a:buSzPct val="25000"/>
              <a:buFont typeface="Arial"/>
              <a:buNone/>
            </a:pPr>
            <a:r>
              <a:rPr strike="noStrike" u="none" b="0" cap="small" baseline="0" sz="5400" lang="es-ES" i="0">
                <a:solidFill>
                  <a:schemeClr val="dk2"/>
                </a:solidFill>
                <a:latin typeface="Arial"/>
                <a:ea typeface="Arial"/>
                <a:cs typeface="Arial"/>
                <a:sym typeface="Arial"/>
              </a:rPr>
              <a:t>Seguridad física en equipos y servidores	</a:t>
            </a:r>
          </a:p>
        </p:txBody>
      </p:sp>
      <p:sp>
        <p:nvSpPr>
          <p:cNvPr id="91" name="Shape 91"/>
          <p:cNvSpPr txBox="1"/>
          <p:nvPr>
            <p:ph idx="1" type="subTitle"/>
          </p:nvPr>
        </p:nvSpPr>
        <p:spPr>
          <a:xfrm>
            <a:off y="3505200" x="685800"/>
            <a:ext cy="1752600" cx="6400799"/>
          </a:xfrm>
          <a:prstGeom prst="rect">
            <a:avLst/>
          </a:prstGeom>
          <a:noFill/>
          <a:ln>
            <a:noFill/>
          </a:ln>
        </p:spPr>
        <p:txBody>
          <a:bodyPr bIns="45700" rIns="91425" lIns="91425" tIns="45700" anchor="t" anchorCtr="0">
            <a:noAutofit/>
          </a:bodyPr>
          <a:lstStyle/>
          <a:p>
            <a:pPr algn="l" rtl="0" lvl="0" marR="0" indent="0" marL="0">
              <a:spcBef>
                <a:spcPts val="480"/>
              </a:spcBef>
              <a:buClr>
                <a:schemeClr val="accent1"/>
              </a:buClr>
              <a:buSzPct val="25000"/>
              <a:buFont typeface="Arial"/>
              <a:buNone/>
            </a:pPr>
            <a:r>
              <a:rPr strike="noStrike" u="none" b="0" cap="none" baseline="0" sz="2400" lang="es-ES" i="0">
                <a:solidFill>
                  <a:srgbClr val="55556F"/>
                </a:solidFill>
                <a:latin typeface="Arial"/>
                <a:ea typeface="Arial"/>
                <a:cs typeface="Arial"/>
                <a:sym typeface="Arial"/>
              </a:rPr>
              <a:t>Tema 2</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y="0" x="0"/>
          <a:ext cy="0" cx="0"/>
          <a:chOff y="0" x="0"/>
          <a:chExt cy="0" cx="0"/>
        </a:xfrm>
      </p:grpSpPr>
      <p:sp>
        <p:nvSpPr>
          <p:cNvPr id="149" name="Shape 149"/>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lang="es-ES"/>
              <a:t>Cerraduras</a:t>
            </a:r>
          </a:p>
          <a:p>
            <a:r>
              <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Vigilantes jurados</a:t>
            </a:r>
          </a:p>
          <a:p>
            <a:r>
              <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Cámaras de vigilancia</a:t>
            </a:r>
          </a:p>
          <a:p>
            <a:r>
              <a:t/>
            </a:r>
          </a:p>
          <a:p>
            <a:r>
              <a:t/>
            </a:r>
          </a:p>
          <a:p>
            <a:r>
              <a:t/>
            </a:r>
          </a:p>
        </p:txBody>
      </p:sp>
      <p:sp>
        <p:nvSpPr>
          <p:cNvPr id="150" name="Shape 150"/>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3600" lang="es-ES" i="0">
                <a:solidFill>
                  <a:schemeClr val="dk2"/>
                </a:solidFill>
                <a:latin typeface="Arial"/>
                <a:ea typeface="Arial"/>
                <a:cs typeface="Arial"/>
                <a:sym typeface="Arial"/>
              </a:rPr>
              <a:t>Acceso de personas al recinto: Algunos mecanismos.</a:t>
            </a:r>
          </a:p>
        </p:txBody>
      </p:sp>
    </p:spTree>
  </p:cSld>
  <p:clrMapOvr>
    <a:masterClrMapping/>
  </p:clrMapOvr>
  <p:transition spd="slow">
    <p:cut/>
  </p:transition>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9" name="Shape 799"/>
        <p:cNvGrpSpPr/>
        <p:nvPr/>
      </p:nvGrpSpPr>
      <p:grpSpPr>
        <a:xfrm>
          <a:off y="0" x="0"/>
          <a:ext cy="0" cx="0"/>
          <a:chOff y="0" x="0"/>
          <a:chExt cy="0" cx="0"/>
        </a:xfrm>
      </p:grpSpPr>
      <p:sp>
        <p:nvSpPr>
          <p:cNvPr id="800" name="Shape 800"/>
          <p:cNvSpPr txBox="1"/>
          <p:nvPr>
            <p:ph type="title"/>
          </p:nvPr>
        </p:nvSpPr>
        <p:spPr>
          <a:xfrm>
            <a:off y="2362200" x="722312"/>
            <a:ext cy="2200275" cx="7772400"/>
          </a:xfrm>
          <a:prstGeom prst="rect">
            <a:avLst/>
          </a:prstGeom>
          <a:noFill/>
          <a:ln>
            <a:noFill/>
          </a:ln>
        </p:spPr>
        <p:txBody>
          <a:bodyPr bIns="45700" rIns="91425" lIns="91425" tIns="45700" anchor="b" anchorCtr="0">
            <a:noAutofit/>
          </a:bodyPr>
          <a:lstStyle/>
          <a:p>
            <a:pPr algn="l" rtl="0" lvl="0" marR="0" indent="0" marL="0">
              <a:spcBef>
                <a:spcPts val="0"/>
              </a:spcBef>
              <a:buClr>
                <a:schemeClr val="dk2"/>
              </a:buClr>
              <a:buSzPct val="25000"/>
              <a:buFont typeface="Arial"/>
              <a:buNone/>
            </a:pPr>
            <a:r>
              <a:rPr strike="noStrike" u="none" b="0" cap="small" baseline="0" sz="4300" lang="es-ES" i="0">
                <a:solidFill>
                  <a:schemeClr val="dk2"/>
                </a:solidFill>
                <a:latin typeface="Arial"/>
                <a:ea typeface="Arial"/>
                <a:cs typeface="Arial"/>
                <a:sym typeface="Arial"/>
              </a:rPr>
              <a:t>Calculo aproximado de </a:t>
            </a:r>
            <a:r>
              <a:rPr sz="4300" lang="es-ES">
                <a:solidFill>
                  <a:schemeClr val="lt2"/>
                </a:solidFill>
              </a:rPr>
              <a:t>Suministro eléctrico</a:t>
            </a:r>
            <a:r>
              <a:rPr strike="noStrike" u="none" b="0" cap="small" baseline="0" sz="4300" lang="es-ES" i="0">
                <a:solidFill>
                  <a:schemeClr val="dk2"/>
                </a:solidFill>
                <a:latin typeface="Arial"/>
                <a:ea typeface="Arial"/>
                <a:cs typeface="Arial"/>
                <a:sym typeface="Arial"/>
              </a:rPr>
              <a:t>electrico</a:t>
            </a:r>
          </a:p>
        </p:txBody>
      </p:sp>
      <p:sp>
        <p:nvSpPr>
          <p:cNvPr id="801" name="Shape 801"/>
          <p:cNvSpPr txBox="1"/>
          <p:nvPr>
            <p:ph idx="1" type="body"/>
          </p:nvPr>
        </p:nvSpPr>
        <p:spPr>
          <a:xfrm>
            <a:off y="4626864" x="722312"/>
            <a:ext cy="1500187" cx="7772400"/>
          </a:xfrm>
          <a:prstGeom prst="rect">
            <a:avLst/>
          </a:prstGeom>
          <a:noFill/>
          <a:ln>
            <a:noFill/>
          </a:ln>
        </p:spPr>
        <p:txBody>
          <a:bodyPr bIns="45700" rIns="91425" lIns="91425" tIns="45700" anchor="t" anchorCtr="0">
            <a:noAutofit/>
          </a:bodyPr>
          <a:lstStyle/>
          <a:p/>
        </p:txBody>
      </p:sp>
    </p:spTree>
  </p:cSld>
  <p:clrMapOvr>
    <a:masterClrMapping/>
  </p:clrMapOvr>
  <p:transition spd="slow">
    <p:cut/>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5" name="Shape 805"/>
        <p:cNvGrpSpPr/>
        <p:nvPr/>
      </p:nvGrpSpPr>
      <p:grpSpPr>
        <a:xfrm>
          <a:off y="0" x="0"/>
          <a:ext cy="0" cx="0"/>
          <a:chOff y="0" x="0"/>
          <a:chExt cy="0" cx="0"/>
        </a:xfrm>
      </p:grpSpPr>
      <p:sp>
        <p:nvSpPr>
          <p:cNvPr id="806" name="Shape 806"/>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p:txBody>
      </p:sp>
      <p:sp>
        <p:nvSpPr>
          <p:cNvPr id="807" name="Shape 807"/>
          <p:cNvSpPr txBox="1"/>
          <p:nvPr>
            <p:ph idx="1" type="body"/>
          </p:nvPr>
        </p:nvSpPr>
        <p:spPr>
          <a:xfrm>
            <a:off y="1600200" x="177800"/>
            <a:ext cy="4876799" cx="88137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95238"/>
              <a:buFont typeface="Arial"/>
              <a:buChar char="•"/>
            </a:pPr>
            <a:r>
              <a:rPr strike="noStrike" u="none" b="0" cap="none" baseline="0" sz="2050" lang="es-ES" i="0">
                <a:solidFill>
                  <a:schemeClr val="dk1"/>
                </a:solidFill>
                <a:latin typeface="Arial"/>
                <a:ea typeface="Arial"/>
                <a:cs typeface="Arial"/>
                <a:sym typeface="Arial"/>
              </a:rPr>
              <a:t>Todos los circuitos eléctricos permiten un consumo máximo instantáneo de corriente, expresado en Amperios. En última instancia, si lo sobrepasamos, el interruptor magnetotérmico que protege el circuito saltará, debido al exceso de demanda de corriente.</a:t>
            </a:r>
          </a:p>
          <a:p>
            <a:pPr algn="l" rtl="0" lvl="0" marR="0" indent="-182880" marL="182880">
              <a:spcBef>
                <a:spcPts val="480"/>
              </a:spcBef>
              <a:buClr>
                <a:schemeClr val="accent1"/>
              </a:buClr>
              <a:buSzPct val="95238"/>
              <a:buFont typeface="Arial"/>
              <a:buChar char="•"/>
            </a:pPr>
            <a:r>
              <a:rPr strike="noStrike" u="none" b="0" cap="none" baseline="0" sz="2050" lang="es-ES" i="0">
                <a:solidFill>
                  <a:schemeClr val="dk1"/>
                </a:solidFill>
                <a:latin typeface="Arial"/>
                <a:ea typeface="Arial"/>
                <a:cs typeface="Arial"/>
                <a:sym typeface="Arial"/>
              </a:rPr>
              <a:t>La demanda eléctrica máxima de un dispositivo debe venir indicada por el fabricante del mismo, expresada en Amperes (Amperios)… o bien, el consumo expresado en Watts (Vatios).</a:t>
            </a:r>
          </a:p>
          <a:p>
            <a:pPr algn="l" rtl="0" lvl="0" marR="0" indent="-182880" marL="182880">
              <a:spcBef>
                <a:spcPts val="480"/>
              </a:spcBef>
              <a:buClr>
                <a:schemeClr val="accent1"/>
              </a:buClr>
              <a:buSzPct val="95238"/>
              <a:buFont typeface="Arial"/>
              <a:buChar char="•"/>
            </a:pPr>
            <a:r>
              <a:rPr strike="noStrike" u="none" b="0" cap="none" baseline="0" sz="2050" lang="es-ES" i="0">
                <a:solidFill>
                  <a:schemeClr val="dk1"/>
                </a:solidFill>
                <a:latin typeface="Arial"/>
                <a:ea typeface="Arial"/>
                <a:cs typeface="Arial"/>
                <a:sym typeface="Arial"/>
              </a:rPr>
              <a:t>En ese caso, y sólo como aproximación (teniendo en cuenta que para ser exactos es necesario hacer otras consideraciones), podemos considerar que</a:t>
            </a:r>
          </a:p>
          <a:p>
            <a:pPr algn="ctr" rtl="0" lvl="0" marR="0" indent="0" marL="0">
              <a:spcBef>
                <a:spcPts val="840"/>
              </a:spcBef>
              <a:buClr>
                <a:schemeClr val="accent1"/>
              </a:buClr>
              <a:buSzPct val="25000"/>
              <a:buFont typeface="Arial"/>
              <a:buNone/>
            </a:pPr>
            <a:r>
              <a:rPr strike="noStrike" u="none" b="0" cap="none" baseline="0" sz="3550" lang="es-ES" i="0">
                <a:solidFill>
                  <a:schemeClr val="accent6"/>
                </a:solidFill>
                <a:latin typeface="Arial"/>
                <a:ea typeface="Arial"/>
                <a:cs typeface="Arial"/>
                <a:sym typeface="Arial"/>
              </a:rPr>
              <a:t>P=V·I</a:t>
            </a:r>
          </a:p>
          <a:p>
            <a:pPr algn="l" rtl="0" lvl="0" marR="0" indent="0" marL="0">
              <a:spcBef>
                <a:spcPts val="480"/>
              </a:spcBef>
              <a:buClr>
                <a:schemeClr val="accent1"/>
              </a:buClr>
              <a:buSzPct val="25000"/>
              <a:buFont typeface="Arial"/>
              <a:buNone/>
            </a:pPr>
            <a:r>
              <a:rPr strike="noStrike" u="none" b="0" cap="none" baseline="0" sz="2050" lang="es-ES" i="0">
                <a:solidFill>
                  <a:schemeClr val="dk1"/>
                </a:solidFill>
                <a:latin typeface="Arial"/>
                <a:ea typeface="Arial"/>
                <a:cs typeface="Arial"/>
                <a:sym typeface="Arial"/>
              </a:rPr>
              <a:t>Siendo:</a:t>
            </a:r>
          </a:p>
          <a:p>
            <a:pPr algn="l" rtl="0" lvl="0" marR="0" indent="0" marL="0">
              <a:spcBef>
                <a:spcPts val="480"/>
              </a:spcBef>
              <a:buClr>
                <a:schemeClr val="accent1"/>
              </a:buClr>
              <a:buSzPct val="25000"/>
              <a:buFont typeface="Arial"/>
              <a:buNone/>
            </a:pPr>
            <a:r>
              <a:rPr strike="noStrike" u="none" b="0" cap="none" baseline="0" sz="2050" lang="es-ES" i="0">
                <a:solidFill>
                  <a:schemeClr val="dk1"/>
                </a:solidFill>
                <a:latin typeface="Arial"/>
                <a:ea typeface="Arial"/>
                <a:cs typeface="Arial"/>
                <a:sym typeface="Arial"/>
              </a:rPr>
              <a:t>P: Potencias expresadas en Watts (Vatios)</a:t>
            </a:r>
          </a:p>
          <a:p>
            <a:pPr algn="l" rtl="0" lvl="0" marR="0" indent="0" marL="0">
              <a:spcBef>
                <a:spcPts val="480"/>
              </a:spcBef>
              <a:buClr>
                <a:schemeClr val="accent1"/>
              </a:buClr>
              <a:buSzPct val="25000"/>
              <a:buFont typeface="Arial"/>
              <a:buNone/>
            </a:pPr>
            <a:r>
              <a:rPr strike="noStrike" u="none" b="0" cap="none" baseline="0" sz="2050" lang="es-ES" i="0">
                <a:solidFill>
                  <a:schemeClr val="dk1"/>
                </a:solidFill>
                <a:latin typeface="Arial"/>
                <a:ea typeface="Arial"/>
                <a:cs typeface="Arial"/>
                <a:sym typeface="Arial"/>
              </a:rPr>
              <a:t>V: Tensiones expresadas en Volts (Voltios. En España, 230)</a:t>
            </a:r>
          </a:p>
          <a:p>
            <a:pPr algn="l" rtl="0" lvl="0" marR="0" indent="0" marL="0">
              <a:spcBef>
                <a:spcPts val="480"/>
              </a:spcBef>
              <a:buClr>
                <a:schemeClr val="accent1"/>
              </a:buClr>
              <a:buSzPct val="25000"/>
              <a:buFont typeface="Arial"/>
              <a:buNone/>
            </a:pPr>
            <a:r>
              <a:rPr strike="noStrike" u="none" b="0" cap="none" baseline="0" sz="2050" lang="es-ES" i="0">
                <a:solidFill>
                  <a:schemeClr val="dk1"/>
                </a:solidFill>
                <a:latin typeface="Arial"/>
                <a:ea typeface="Arial"/>
                <a:cs typeface="Arial"/>
                <a:sym typeface="Arial"/>
              </a:rPr>
              <a:t>I: Intensidades de corriente expresadas en Amperes (Amperios).</a:t>
            </a:r>
          </a:p>
        </p:txBody>
      </p:sp>
    </p:spTree>
  </p:cSld>
  <p:clrMapOvr>
    <a:masterClrMapping/>
  </p:clrMapOvr>
  <p:transition spd="slow">
    <p:cut/>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1" name="Shape 811"/>
        <p:cNvGrpSpPr/>
        <p:nvPr/>
      </p:nvGrpSpPr>
      <p:grpSpPr>
        <a:xfrm>
          <a:off y="0" x="0"/>
          <a:ext cy="0" cx="0"/>
          <a:chOff y="0" x="0"/>
          <a:chExt cy="0" cx="0"/>
        </a:xfrm>
      </p:grpSpPr>
      <p:sp>
        <p:nvSpPr>
          <p:cNvPr id="812" name="Shape 812"/>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La red eléctrica</a:t>
            </a:r>
          </a:p>
        </p:txBody>
      </p:sp>
      <p:sp>
        <p:nvSpPr>
          <p:cNvPr id="813" name="Shape 813"/>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Las posibles amenazas que plantea la red eléctrica de AC de manera frecuente, junto con sus posibles impactos físicos son:</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Bajadas de tensión: Provoca que el hardware “se cuelgue”, se reinicie o se apague.</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Microcortes: Igual que las bajadas</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Subidas de tensión: puede provocar daños permanentes (quema circuitos)</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Picos de </a:t>
            </a:r>
            <a:r>
              <a:rPr lang="es-ES"/>
              <a:t>tensión</a:t>
            </a:r>
            <a:r>
              <a:rPr strike="noStrike" u="none" b="0" cap="none" baseline="0" sz="2000" lang="es-ES" i="0">
                <a:solidFill>
                  <a:schemeClr val="dk1"/>
                </a:solidFill>
                <a:latin typeface="Arial"/>
                <a:ea typeface="Arial"/>
                <a:cs typeface="Arial"/>
                <a:sym typeface="Arial"/>
              </a:rPr>
              <a:t>: es una subida de tensión breve en el tiempo, por lo tanto, puede provocar daños permanentes.</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Ruido eléctrico y anomalías en la frecuencia: no suele plantear problemas.</a:t>
            </a:r>
          </a:p>
          <a:p>
            <a:r>
              <a:t/>
            </a:r>
          </a:p>
          <a:p>
            <a:r>
              <a:t/>
            </a:r>
          </a:p>
        </p:txBody>
      </p:sp>
    </p:spTree>
  </p:cSld>
  <p:clrMapOvr>
    <a:masterClrMapping/>
  </p:clrMapOvr>
  <p:transition spd="slow">
    <p:cut/>
  </p:transition>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7" name="Shape 817"/>
        <p:cNvGrpSpPr/>
        <p:nvPr/>
      </p:nvGrpSpPr>
      <p:grpSpPr>
        <a:xfrm>
          <a:off y="0" x="0"/>
          <a:ext cy="0" cx="0"/>
          <a:chOff y="0" x="0"/>
          <a:chExt cy="0" cx="0"/>
        </a:xfrm>
      </p:grpSpPr>
      <p:sp>
        <p:nvSpPr>
          <p:cNvPr id="818" name="Shape 818"/>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Regletas protectoras</a:t>
            </a:r>
          </a:p>
        </p:txBody>
      </p:sp>
      <p:sp>
        <p:nvSpPr>
          <p:cNvPr id="819" name="Shape 819"/>
          <p:cNvSpPr txBox="1"/>
          <p:nvPr>
            <p:ph idx="1" type="body"/>
          </p:nvPr>
        </p:nvSpPr>
        <p:spPr>
          <a:xfrm>
            <a:off y="1600200" x="457200"/>
            <a:ext cy="4876799" cx="4330824"/>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Las </a:t>
            </a:r>
            <a:r>
              <a:rPr strike="noStrike" u="none" b="0" cap="none" baseline="0" sz="2400" lang="es-ES" i="0">
                <a:solidFill>
                  <a:srgbClr val="FF0000"/>
                </a:solidFill>
                <a:latin typeface="Arial"/>
                <a:ea typeface="Arial"/>
                <a:cs typeface="Arial"/>
                <a:sym typeface="Arial"/>
              </a:rPr>
              <a:t>regletas protectoras </a:t>
            </a:r>
            <a:r>
              <a:rPr strike="noStrike" u="none" b="0" cap="none" baseline="0" sz="2400" lang="es-ES" i="0">
                <a:solidFill>
                  <a:schemeClr val="dk1"/>
                </a:solidFill>
                <a:latin typeface="Arial"/>
                <a:ea typeface="Arial"/>
                <a:cs typeface="Arial"/>
                <a:sym typeface="Arial"/>
              </a:rPr>
              <a:t>están pensadas para evitar </a:t>
            </a:r>
            <a:r>
              <a:rPr strike="noStrike" u="none" b="0" cap="none" baseline="0" sz="2400" lang="es-ES" i="0">
                <a:solidFill>
                  <a:srgbClr val="FF0000"/>
                </a:solidFill>
                <a:latin typeface="Arial"/>
                <a:ea typeface="Arial"/>
                <a:cs typeface="Arial"/>
                <a:sym typeface="Arial"/>
              </a:rPr>
              <a:t>subidas</a:t>
            </a:r>
            <a:r>
              <a:rPr strike="noStrike" u="none" b="0" cap="none" baseline="0" sz="2400" lang="es-ES" i="0">
                <a:solidFill>
                  <a:schemeClr val="dk1"/>
                </a:solidFill>
                <a:latin typeface="Arial"/>
                <a:ea typeface="Arial"/>
                <a:cs typeface="Arial"/>
                <a:sym typeface="Arial"/>
              </a:rPr>
              <a:t> y </a:t>
            </a:r>
            <a:r>
              <a:rPr strike="noStrike" u="none" b="0" cap="none" baseline="0" sz="2400" lang="es-ES" i="0">
                <a:solidFill>
                  <a:srgbClr val="FF0000"/>
                </a:solidFill>
                <a:latin typeface="Arial"/>
                <a:ea typeface="Arial"/>
                <a:cs typeface="Arial"/>
                <a:sym typeface="Arial"/>
              </a:rPr>
              <a:t>picos</a:t>
            </a:r>
            <a:r>
              <a:rPr strike="noStrike" u="none" b="0" cap="none" baseline="0" sz="2400" lang="es-ES" i="0">
                <a:solidFill>
                  <a:schemeClr val="dk1"/>
                </a:solidFill>
                <a:latin typeface="Arial"/>
                <a:ea typeface="Arial"/>
                <a:cs typeface="Arial"/>
                <a:sym typeface="Arial"/>
              </a:rPr>
              <a:t> de tensión. Es una medida muy económica.</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Pero OJO: algunas sólo protegen de cortocircuitos</a:t>
            </a:r>
          </a:p>
          <a:p>
            <a:r>
              <a:t/>
            </a:r>
          </a:p>
        </p:txBody>
      </p:sp>
      <p:sp>
        <p:nvSpPr>
          <p:cNvPr id="820" name="Shape 820"/>
          <p:cNvSpPr/>
          <p:nvPr/>
        </p:nvSpPr>
        <p:spPr>
          <a:xfrm>
            <a:off y="1628800" x="4871582"/>
            <a:ext cy="4080515" cx="4080515"/>
          </a:xfrm>
          <a:prstGeom prst="rect">
            <a:avLst/>
          </a:prstGeom>
          <a:blipFill>
            <a:blip r:embed="rId3"/>
            <a:stretch>
              <a:fillRect/>
            </a:stretch>
          </a:blipFill>
        </p:spPr>
      </p:sp>
    </p:spTree>
  </p:cSld>
  <p:clrMapOvr>
    <a:masterClrMapping/>
  </p:clrMapOvr>
  <p:transition spd="slow">
    <p:cut/>
  </p:transition>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4" name="Shape 824"/>
        <p:cNvGrpSpPr/>
        <p:nvPr/>
      </p:nvGrpSpPr>
      <p:grpSpPr>
        <a:xfrm>
          <a:off y="0" x="0"/>
          <a:ext cy="0" cx="0"/>
          <a:chOff y="0" x="0"/>
          <a:chExt cy="0" cx="0"/>
        </a:xfrm>
      </p:grpSpPr>
      <p:sp>
        <p:nvSpPr>
          <p:cNvPr id="825" name="Shape 825"/>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Regletas protectoras</a:t>
            </a:r>
          </a:p>
        </p:txBody>
      </p:sp>
      <p:sp>
        <p:nvSpPr>
          <p:cNvPr id="826" name="Shape 826"/>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Las más simples, llevan en su interior un fusible, que se coloca en serie con la entrada de la fase o del neutro.</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El fusible se “quema” con corrientes elevadas. La regleta queda inutilizada, pero protege al equipo en caso de cortocircuito.</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Un fusible no protege frente a tensiones elevadas</a:t>
            </a:r>
          </a:p>
          <a:p>
            <a:r>
              <a:t/>
            </a:r>
          </a:p>
        </p:txBody>
      </p:sp>
      <p:sp>
        <p:nvSpPr>
          <p:cNvPr id="827" name="Shape 827"/>
          <p:cNvSpPr/>
          <p:nvPr/>
        </p:nvSpPr>
        <p:spPr>
          <a:xfrm>
            <a:off y="4805366" x="2682875"/>
            <a:ext cy="1349327" cx="1349327"/>
          </a:xfrm>
          <a:prstGeom prst="rect">
            <a:avLst/>
          </a:prstGeom>
          <a:blipFill>
            <a:blip r:embed="rId3"/>
            <a:stretch>
              <a:fillRect/>
            </a:stretch>
          </a:blipFill>
        </p:spPr>
      </p:sp>
    </p:spTree>
  </p:cSld>
  <p:clrMapOvr>
    <a:masterClrMapping/>
  </p:clrMapOvr>
  <p:transition spd="slow">
    <p:cut/>
  </p:transition>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1" name="Shape 831"/>
        <p:cNvGrpSpPr/>
        <p:nvPr/>
      </p:nvGrpSpPr>
      <p:grpSpPr>
        <a:xfrm>
          <a:off y="0" x="0"/>
          <a:ext cy="0" cx="0"/>
          <a:chOff y="0" x="0"/>
          <a:chExt cy="0" cx="0"/>
        </a:xfrm>
      </p:grpSpPr>
      <p:sp>
        <p:nvSpPr>
          <p:cNvPr id="832" name="Shape 832"/>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Regletas protectoras</a:t>
            </a:r>
          </a:p>
        </p:txBody>
      </p:sp>
      <p:sp>
        <p:nvSpPr>
          <p:cNvPr id="833" name="Shape 833"/>
          <p:cNvSpPr txBox="1"/>
          <p:nvPr>
            <p:ph idx="1" type="body"/>
          </p:nvPr>
        </p:nvSpPr>
        <p:spPr>
          <a:xfrm>
            <a:off y="1935480" x="457200"/>
            <a:ext cy="4389119" cx="6472254"/>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95238"/>
              <a:buFont typeface="Arial"/>
              <a:buChar char="•"/>
            </a:pPr>
            <a:r>
              <a:rPr strike="noStrike" u="none" b="0" cap="none" baseline="0" sz="2050" lang="es-ES" i="0">
                <a:solidFill>
                  <a:schemeClr val="dk1"/>
                </a:solidFill>
                <a:latin typeface="Arial"/>
                <a:ea typeface="Arial"/>
                <a:cs typeface="Arial"/>
                <a:sym typeface="Arial"/>
              </a:rPr>
              <a:t>Un poco mejores son los que se basan en “varistores”.</a:t>
            </a:r>
          </a:p>
          <a:p>
            <a:pPr algn="l" rtl="0" lvl="0" marR="0" indent="-182880" marL="182880">
              <a:spcBef>
                <a:spcPts val="480"/>
              </a:spcBef>
              <a:buClr>
                <a:schemeClr val="accent1"/>
              </a:buClr>
              <a:buSzPct val="95238"/>
              <a:buFont typeface="Arial"/>
              <a:buChar char="•"/>
            </a:pPr>
            <a:r>
              <a:rPr strike="noStrike" u="none" b="0" cap="none" baseline="0" sz="2050" lang="es-ES" i="0">
                <a:solidFill>
                  <a:schemeClr val="dk1"/>
                </a:solidFill>
                <a:latin typeface="Arial"/>
                <a:ea typeface="Arial"/>
                <a:cs typeface="Arial"/>
                <a:sym typeface="Arial"/>
              </a:rPr>
              <a:t>Un </a:t>
            </a:r>
            <a:r>
              <a:rPr strike="noStrike" u="none" b="1" cap="none" baseline="0" sz="2050" lang="es-ES" i="0">
                <a:solidFill>
                  <a:schemeClr val="dk1"/>
                </a:solidFill>
                <a:latin typeface="Arial"/>
                <a:ea typeface="Arial"/>
                <a:cs typeface="Arial"/>
                <a:sym typeface="Arial"/>
              </a:rPr>
              <a:t>varistor</a:t>
            </a:r>
            <a:r>
              <a:rPr strike="noStrike" u="none" b="0" cap="none" baseline="0" sz="2050" lang="es-ES" i="0">
                <a:solidFill>
                  <a:schemeClr val="dk1"/>
                </a:solidFill>
                <a:latin typeface="Arial"/>
                <a:ea typeface="Arial"/>
                <a:cs typeface="Arial"/>
                <a:sym typeface="Arial"/>
              </a:rPr>
              <a:t> (</a:t>
            </a:r>
            <a:r>
              <a:rPr strike="noStrike" u="none" b="0" cap="none" baseline="0" sz="2050" lang="es-ES" i="1">
                <a:solidFill>
                  <a:schemeClr val="dk1"/>
                </a:solidFill>
                <a:latin typeface="Arial"/>
                <a:ea typeface="Arial"/>
                <a:cs typeface="Arial"/>
                <a:sym typeface="Arial"/>
              </a:rPr>
              <a:t>variable resistor</a:t>
            </a:r>
            <a:r>
              <a:rPr strike="noStrike" u="none" b="0" cap="none" baseline="0" sz="2050" lang="es-ES" i="0">
                <a:solidFill>
                  <a:schemeClr val="dk1"/>
                </a:solidFill>
                <a:latin typeface="Arial"/>
                <a:ea typeface="Arial"/>
                <a:cs typeface="Arial"/>
                <a:sym typeface="Arial"/>
              </a:rPr>
              <a:t>) es un componente electrónico cuya resistencia disminuye cuando la tensión eléctrica que se le aplica aumenta. </a:t>
            </a:r>
          </a:p>
          <a:p>
            <a:pPr algn="l" rtl="0" lvl="0" marR="0" indent="-182880" marL="182880">
              <a:spcBef>
                <a:spcPts val="480"/>
              </a:spcBef>
              <a:buClr>
                <a:schemeClr val="accent1"/>
              </a:buClr>
              <a:buSzPct val="95238"/>
              <a:buFont typeface="Arial"/>
              <a:buChar char="•"/>
            </a:pPr>
            <a:r>
              <a:rPr strike="noStrike" u="none" b="0" cap="none" baseline="0" sz="2050" lang="es-ES" i="0">
                <a:solidFill>
                  <a:schemeClr val="dk1"/>
                </a:solidFill>
                <a:latin typeface="Arial"/>
                <a:ea typeface="Arial"/>
                <a:cs typeface="Arial"/>
                <a:sym typeface="Arial"/>
              </a:rPr>
              <a:t>El varistor protege el circuito de variaciones y picos bruscos de tensión. Se coloca en paralelo al circuito a proteger y absorbe todos los picos mayores a su tensión nominal. El varistor sólo suprime picos transitorios; si lo sometemos a una tensión elevada constante, conduce totalmente –provocando que un magnetotérmico corte la corriente-. O bien algunos se funden (como un fusible) y deja de conducir.</a:t>
            </a:r>
          </a:p>
          <a:p>
            <a:pPr algn="l" rtl="0" lvl="0" marR="0" indent="-182880" marL="182880">
              <a:spcBef>
                <a:spcPts val="480"/>
              </a:spcBef>
              <a:buClr>
                <a:schemeClr val="accent1"/>
              </a:buClr>
              <a:buSzPct val="95238"/>
              <a:buFont typeface="Arial"/>
              <a:buChar char="•"/>
            </a:pPr>
            <a:r>
              <a:rPr strike="noStrike" u="none" b="0" cap="none" baseline="0" sz="2050" lang="es-ES" i="0">
                <a:solidFill>
                  <a:schemeClr val="dk1"/>
                </a:solidFill>
                <a:latin typeface="Arial"/>
                <a:ea typeface="Arial"/>
                <a:cs typeface="Arial"/>
                <a:sym typeface="Arial"/>
              </a:rPr>
              <a:t>El varistor se puede combinar con un fusible normal.</a:t>
            </a:r>
          </a:p>
          <a:p>
            <a:r>
              <a:t/>
            </a:r>
          </a:p>
          <a:p>
            <a:r>
              <a:t/>
            </a:r>
          </a:p>
        </p:txBody>
      </p:sp>
      <p:sp>
        <p:nvSpPr>
          <p:cNvPr id="834" name="Shape 834"/>
          <p:cNvSpPr/>
          <p:nvPr/>
        </p:nvSpPr>
        <p:spPr>
          <a:xfrm>
            <a:off y="2500306" x="7000892"/>
            <a:ext cy="2543175" cx="1905000"/>
          </a:xfrm>
          <a:prstGeom prst="rect">
            <a:avLst/>
          </a:prstGeom>
          <a:blipFill>
            <a:blip r:embed="rId3"/>
            <a:stretch>
              <a:fillRect/>
            </a:stretch>
          </a:blipFill>
        </p:spPr>
      </p:sp>
    </p:spTree>
  </p:cSld>
  <p:clrMapOvr>
    <a:masterClrMapping/>
  </p:clrMapOvr>
  <p:transition spd="slow">
    <p:cut/>
  </p:transition>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8" name="Shape 838"/>
        <p:cNvGrpSpPr/>
        <p:nvPr/>
      </p:nvGrpSpPr>
      <p:grpSpPr>
        <a:xfrm>
          <a:off y="0" x="0"/>
          <a:ext cy="0" cx="0"/>
          <a:chOff y="0" x="0"/>
          <a:chExt cy="0" cx="0"/>
        </a:xfrm>
      </p:grpSpPr>
      <p:sp>
        <p:nvSpPr>
          <p:cNvPr id="839" name="Shape 839"/>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SAI</a:t>
            </a:r>
          </a:p>
        </p:txBody>
      </p:sp>
      <p:sp>
        <p:nvSpPr>
          <p:cNvPr id="840" name="Shape 840"/>
          <p:cNvSpPr txBox="1"/>
          <p:nvPr>
            <p:ph idx="1" type="body"/>
          </p:nvPr>
        </p:nvSpPr>
        <p:spPr>
          <a:xfrm>
            <a:off y="1935480" x="457200"/>
            <a:ext cy="4389000" cx="3369899"/>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Los </a:t>
            </a:r>
            <a:r>
              <a:rPr strike="noStrike" u="none" b="0" cap="none" baseline="0" sz="2400" lang="es-ES" i="0">
                <a:solidFill>
                  <a:srgbClr val="FF0000"/>
                </a:solidFill>
                <a:latin typeface="Arial"/>
                <a:ea typeface="Arial"/>
                <a:cs typeface="Arial"/>
                <a:sym typeface="Arial"/>
              </a:rPr>
              <a:t>Sistemas de alimentación ininterrumpida  (SAI)</a:t>
            </a:r>
            <a:r>
              <a:rPr strike="noStrike" u="none" b="0" cap="none" baseline="0" sz="2400" lang="es-ES" i="0">
                <a:solidFill>
                  <a:schemeClr val="dk1"/>
                </a:solidFill>
                <a:latin typeface="Arial"/>
                <a:ea typeface="Arial"/>
                <a:cs typeface="Arial"/>
                <a:sym typeface="Arial"/>
              </a:rPr>
              <a:t>, en inglés </a:t>
            </a:r>
            <a:r>
              <a:rPr strike="noStrike" u="none" b="0" cap="none" baseline="0" sz="2400" lang="es-ES" i="0">
                <a:solidFill>
                  <a:srgbClr val="FF0000"/>
                </a:solidFill>
                <a:latin typeface="Arial"/>
                <a:ea typeface="Arial"/>
                <a:cs typeface="Arial"/>
                <a:sym typeface="Arial"/>
              </a:rPr>
              <a:t>Uninterruptible Supply System (UPS) </a:t>
            </a:r>
            <a:r>
              <a:rPr strike="noStrike" u="none" b="0" cap="none" baseline="0" sz="2400" lang="es-ES" i="0">
                <a:solidFill>
                  <a:schemeClr val="dk1"/>
                </a:solidFill>
                <a:latin typeface="Arial"/>
                <a:ea typeface="Arial"/>
                <a:cs typeface="Arial"/>
                <a:sym typeface="Arial"/>
              </a:rPr>
              <a:t>son sistemas basados en baterías.</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Se enchufan a la red eléctrica, y las baterías se van recargando. </a:t>
            </a:r>
          </a:p>
        </p:txBody>
      </p:sp>
      <p:sp>
        <p:nvSpPr>
          <p:cNvPr id="841" name="Shape 841"/>
          <p:cNvSpPr/>
          <p:nvPr/>
        </p:nvSpPr>
        <p:spPr>
          <a:xfrm>
            <a:off y="1524000" x="3965147"/>
            <a:ext cy="3696042" cx="5070598"/>
          </a:xfrm>
          <a:prstGeom prst="rect">
            <a:avLst/>
          </a:prstGeom>
          <a:blipFill>
            <a:blip r:embed="rId3"/>
            <a:stretch>
              <a:fillRect/>
            </a:stretch>
          </a:blipFill>
        </p:spPr>
      </p:sp>
    </p:spTree>
  </p:cSld>
  <p:clrMapOvr>
    <a:masterClrMapping/>
  </p:clrMapOvr>
  <p:transition spd="slow">
    <p:cut/>
  </p:transition>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5" name="Shape 845"/>
        <p:cNvGrpSpPr/>
        <p:nvPr/>
      </p:nvGrpSpPr>
      <p:grpSpPr>
        <a:xfrm>
          <a:off y="0" x="0"/>
          <a:ext cy="0" cx="0"/>
          <a:chOff y="0" x="0"/>
          <a:chExt cy="0" cx="0"/>
        </a:xfrm>
      </p:grpSpPr>
      <p:sp>
        <p:nvSpPr>
          <p:cNvPr id="846" name="Shape 846"/>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SAI</a:t>
            </a:r>
          </a:p>
        </p:txBody>
      </p:sp>
      <p:sp>
        <p:nvSpPr>
          <p:cNvPr id="847" name="Shape 847"/>
          <p:cNvSpPr txBox="1"/>
          <p:nvPr>
            <p:ph idx="1" type="body"/>
          </p:nvPr>
        </p:nvSpPr>
        <p:spPr>
          <a:xfrm>
            <a:off y="1935480" x="457200"/>
            <a:ext cy="4389119" cx="4543427"/>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Ante bajadas de tensión, microcortes o cortes prolongados producen corriente </a:t>
            </a:r>
            <a:r>
              <a:rPr strike="noStrike" u="none" b="0" cap="none" baseline="0" sz="2400" lang="es-ES" i="0">
                <a:solidFill>
                  <a:srgbClr val="FF0000"/>
                </a:solidFill>
                <a:latin typeface="Arial"/>
                <a:ea typeface="Arial"/>
                <a:cs typeface="Arial"/>
                <a:sym typeface="Arial"/>
              </a:rPr>
              <a:t>alterna durante un periodo de tiempo suficiente para salvaguardar datos.</a:t>
            </a:r>
          </a:p>
          <a:p>
            <a:r>
              <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No duran indefinidamente, de hecho, duran bastante poco.</a:t>
            </a:r>
          </a:p>
        </p:txBody>
      </p:sp>
      <p:sp>
        <p:nvSpPr>
          <p:cNvPr id="848" name="Shape 848"/>
          <p:cNvSpPr/>
          <p:nvPr/>
        </p:nvSpPr>
        <p:spPr>
          <a:xfrm>
            <a:off y="857232" x="4786314"/>
            <a:ext cy="2643205" cx="2643205"/>
          </a:xfrm>
          <a:prstGeom prst="rect">
            <a:avLst/>
          </a:prstGeom>
          <a:blipFill>
            <a:blip r:embed="rId3"/>
            <a:stretch>
              <a:fillRect/>
            </a:stretch>
          </a:blipFill>
        </p:spPr>
      </p:sp>
      <p:sp>
        <p:nvSpPr>
          <p:cNvPr id="849" name="Shape 849"/>
          <p:cNvSpPr/>
          <p:nvPr/>
        </p:nvSpPr>
        <p:spPr>
          <a:xfrm>
            <a:off y="4357694" x="5572132"/>
            <a:ext cy="2031697" cx="3214709"/>
          </a:xfrm>
          <a:prstGeom prst="rect">
            <a:avLst/>
          </a:prstGeom>
          <a:blipFill>
            <a:blip r:embed="rId4"/>
            <a:stretch>
              <a:fillRect/>
            </a:stretch>
          </a:blipFill>
        </p:spPr>
      </p:sp>
      <p:sp>
        <p:nvSpPr>
          <p:cNvPr id="850" name="Shape 850"/>
          <p:cNvSpPr/>
          <p:nvPr/>
        </p:nvSpPr>
        <p:spPr>
          <a:xfrm>
            <a:off y="1214421" x="7143767"/>
            <a:ext cy="2357485" cx="2357485"/>
          </a:xfrm>
          <a:prstGeom prst="rect">
            <a:avLst/>
          </a:prstGeom>
          <a:blipFill>
            <a:blip r:embed="rId5"/>
            <a:stretch>
              <a:fillRect/>
            </a:stretch>
          </a:blipFill>
        </p:spPr>
      </p:sp>
    </p:spTree>
  </p:cSld>
  <p:clrMapOvr>
    <a:masterClrMapping/>
  </p:clrMapOvr>
  <p:transition spd="slow">
    <p:cut/>
  </p:transition>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4" name="Shape 854"/>
        <p:cNvGrpSpPr/>
        <p:nvPr/>
      </p:nvGrpSpPr>
      <p:grpSpPr>
        <a:xfrm>
          <a:off y="0" x="0"/>
          <a:ext cy="0" cx="0"/>
          <a:chOff y="0" x="0"/>
          <a:chExt cy="0" cx="0"/>
        </a:xfrm>
      </p:grpSpPr>
      <p:sp>
        <p:nvSpPr>
          <p:cNvPr id="855" name="Shape 855"/>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SAI: Cálculo de la potencia</a:t>
            </a:r>
          </a:p>
        </p:txBody>
      </p:sp>
      <p:sp>
        <p:nvSpPr>
          <p:cNvPr id="856" name="Shape 856"/>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La potencia que puede suministrar un SAI se mide en una unidad llamada Voltio-Amperio (VA).</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Para hacer cálculos, si la potencia del equipo que queremos proteger está expresada en vatios (W), dividiremos esa potencia entre 0,7. Esta operación nos dará los VA que debe tener el SAI que elijamos. </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En cambio si la potencia viene expresa en amperios (A), multiplicaremos esta cifra por 230V.</a:t>
            </a:r>
          </a:p>
        </p:txBody>
      </p:sp>
    </p:spTree>
  </p:cSld>
  <p:clrMapOvr>
    <a:masterClrMapping/>
  </p:clrMapOvr>
  <p:transition spd="slow">
    <p:cut/>
  </p:transition>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0" name="Shape 860"/>
        <p:cNvGrpSpPr/>
        <p:nvPr/>
      </p:nvGrpSpPr>
      <p:grpSpPr>
        <a:xfrm>
          <a:off y="0" x="0"/>
          <a:ext cy="0" cx="0"/>
          <a:chOff y="0" x="0"/>
          <a:chExt cy="0" cx="0"/>
        </a:xfrm>
      </p:grpSpPr>
      <p:sp>
        <p:nvSpPr>
          <p:cNvPr id="861" name="Shape 861"/>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SAI</a:t>
            </a:r>
          </a:p>
        </p:txBody>
      </p:sp>
      <p:sp>
        <p:nvSpPr>
          <p:cNvPr id="862" name="Shape 862"/>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Hay de varios tipos:</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Off Line</a:t>
            </a:r>
          </a:p>
          <a:p>
            <a:pPr algn="l" rtl="0" lvl="3" marR="0" indent="-193039" marL="1005839">
              <a:spcBef>
                <a:spcPts val="320"/>
              </a:spcBef>
              <a:buClr>
                <a:schemeClr val="accent1"/>
              </a:buClr>
              <a:buSzPct val="98958"/>
              <a:buFont typeface="Arial"/>
              <a:buChar char="•"/>
            </a:pPr>
            <a:r>
              <a:rPr strike="noStrike" u="none" b="0" cap="none" baseline="0" sz="1600" lang="es-ES" i="0">
                <a:solidFill>
                  <a:schemeClr val="dk1"/>
                </a:solidFill>
                <a:latin typeface="Arial"/>
                <a:ea typeface="Arial"/>
                <a:cs typeface="Arial"/>
                <a:sym typeface="Arial"/>
              </a:rPr>
              <a:t>Pasivos, sin estabilizador, “Stand-by”</a:t>
            </a:r>
          </a:p>
          <a:p>
            <a:pPr algn="l" rtl="0" lvl="3" marR="0" indent="-193039" marL="1005839">
              <a:spcBef>
                <a:spcPts val="320"/>
              </a:spcBef>
              <a:buClr>
                <a:schemeClr val="accent1"/>
              </a:buClr>
              <a:buSzPct val="98958"/>
              <a:buFont typeface="Arial"/>
              <a:buChar char="•"/>
            </a:pPr>
            <a:r>
              <a:rPr strike="noStrike" u="none" b="0" cap="none" baseline="0" sz="1600" lang="es-ES" i="0">
                <a:solidFill>
                  <a:schemeClr val="dk1"/>
                </a:solidFill>
                <a:latin typeface="Arial"/>
                <a:ea typeface="Arial"/>
                <a:cs typeface="Arial"/>
                <a:sym typeface="Arial"/>
              </a:rPr>
              <a:t>Interactivos, con estabilizador, “Line interactive”</a:t>
            </a:r>
          </a:p>
          <a:p>
            <a:r>
              <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On-Line</a:t>
            </a:r>
          </a:p>
          <a:p>
            <a:pPr algn="l" rtl="0" lvl="3" marR="0" indent="-193039" marL="1005839">
              <a:spcBef>
                <a:spcPts val="320"/>
              </a:spcBef>
              <a:buClr>
                <a:schemeClr val="accent1"/>
              </a:buClr>
              <a:buSzPct val="98958"/>
              <a:buFont typeface="Arial"/>
              <a:buChar char="•"/>
            </a:pPr>
            <a:r>
              <a:rPr strike="noStrike" u="none" b="0" cap="none" baseline="0" sz="1600" lang="es-ES" i="0">
                <a:solidFill>
                  <a:schemeClr val="dk1"/>
                </a:solidFill>
                <a:latin typeface="Arial"/>
                <a:ea typeface="Arial"/>
                <a:cs typeface="Arial"/>
                <a:sym typeface="Arial"/>
              </a:rPr>
              <a:t>Doble conversión</a:t>
            </a:r>
          </a:p>
          <a:p>
            <a:pPr algn="l" rtl="0" lvl="3" marR="0" indent="-193039" marL="1005839">
              <a:spcBef>
                <a:spcPts val="320"/>
              </a:spcBef>
              <a:buClr>
                <a:schemeClr val="accent1"/>
              </a:buClr>
              <a:buSzPct val="98958"/>
              <a:buFont typeface="Arial"/>
              <a:buChar char="•"/>
            </a:pPr>
            <a:r>
              <a:rPr strike="noStrike" u="none" b="0" cap="none" baseline="0" sz="1600" lang="es-ES" i="0">
                <a:solidFill>
                  <a:schemeClr val="dk1"/>
                </a:solidFill>
                <a:latin typeface="Arial"/>
                <a:ea typeface="Arial"/>
                <a:cs typeface="Arial"/>
                <a:sym typeface="Arial"/>
              </a:rPr>
              <a:t>Doble conversión con “by-pass”</a:t>
            </a:r>
          </a:p>
          <a:p>
            <a:r>
              <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(Recuerda que tienes apuntes adicionales acerca de los tipos de SAI).</a:t>
            </a:r>
          </a:p>
          <a:p>
            <a:r>
              <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y="0" x="0"/>
          <a:ext cy="0" cx="0"/>
          <a:chOff y="0" x="0"/>
          <a:chExt cy="0" cx="0"/>
        </a:xfrm>
      </p:grpSpPr>
      <p:sp>
        <p:nvSpPr>
          <p:cNvPr id="157" name="Shape 157"/>
          <p:cNvSpPr txBox="1"/>
          <p:nvPr>
            <p:ph type="title"/>
          </p:nvPr>
        </p:nvSpPr>
        <p:spPr>
          <a:xfrm>
            <a:off y="533400" x="457200"/>
            <a:ext cy="990599" cx="8229600"/>
          </a:xfrm>
          <a:prstGeom prst="rect">
            <a:avLst/>
          </a:prstGeom>
        </p:spPr>
        <p:txBody>
          <a:bodyPr bIns="91425" rIns="91425" lIns="91425" tIns="91425" anchor="ctr" anchorCtr="0">
            <a:noAutofit/>
          </a:bodyPr>
          <a:lstStyle/>
          <a:p>
            <a:pPr>
              <a:buNone/>
            </a:pPr>
            <a:r>
              <a:rPr lang="es-ES"/>
              <a:t>Cerraduras</a:t>
            </a:r>
          </a:p>
        </p:txBody>
      </p:sp>
      <p:sp>
        <p:nvSpPr>
          <p:cNvPr id="158" name="Shape 158"/>
          <p:cNvSpPr txBox="1"/>
          <p:nvPr>
            <p:ph idx="1" type="body"/>
          </p:nvPr>
        </p:nvSpPr>
        <p:spPr>
          <a:xfrm>
            <a:off y="1600200" x="457200"/>
            <a:ext cy="4876799" cx="8229600"/>
          </a:xfrm>
          <a:prstGeom prst="rect">
            <a:avLst/>
          </a:prstGeom>
        </p:spPr>
        <p:txBody>
          <a:bodyPr bIns="91425" rIns="91425" lIns="91425" tIns="91425" anchor="t" anchorCtr="0">
            <a:noAutofit/>
          </a:bodyPr>
          <a:lstStyle/>
          <a:p>
            <a:pPr rtl="0" lvl="0" indent="-182880" marL="182880">
              <a:buClr>
                <a:schemeClr val="accent1"/>
              </a:buClr>
              <a:buSzPct val="83333"/>
              <a:buFont typeface="Arial"/>
              <a:buChar char="•"/>
            </a:pPr>
            <a:r>
              <a:rPr lang="es-ES"/>
              <a:t>Cerraduras tradicionales (con llave). Son mecánicas, y pueden permitir o dificultar el acceso, pero no permiten el </a:t>
            </a:r>
            <a:r>
              <a:rPr b="1" lang="es-ES"/>
              <a:t>control</a:t>
            </a:r>
            <a:r>
              <a:rPr lang="es-ES"/>
              <a:t>.</a:t>
            </a:r>
          </a:p>
          <a:p>
            <a:pPr rtl="0" lvl="0" indent="-182880" marL="182880">
              <a:buClr>
                <a:schemeClr val="accent1"/>
              </a:buClr>
              <a:buSzPct val="83333"/>
              <a:buFont typeface="Arial"/>
              <a:buChar char="•"/>
            </a:pPr>
            <a:r>
              <a:rPr lang="es-ES"/>
              <a:t>Cerraduras electrónicas. En algunos casos, pueden registrar datos digitales con objeto de realizar control de acceso, y, en algunos casos, también pueden autenticar la identidad de alguien.</a:t>
            </a:r>
          </a:p>
          <a:p>
            <a:pPr rtl="0" lvl="0" indent="-182880" marL="182880">
              <a:buClr>
                <a:schemeClr val="accent1"/>
              </a:buClr>
              <a:buSzPct val="83333"/>
              <a:buFont typeface="Arial"/>
              <a:buChar char="•"/>
            </a:pPr>
            <a:r>
              <a:rPr lang="es-ES"/>
              <a:t>El sistema de cerraduras electrónicas siempre recae en tres grandes grupos:</a:t>
            </a:r>
          </a:p>
          <a:p>
            <a:pPr rtl="0" lvl="1" indent="-190500" marL="457200">
              <a:buClr>
                <a:schemeClr val="accent1"/>
              </a:buClr>
              <a:buSzPct val="69444"/>
              <a:buFont typeface="Arial"/>
              <a:buChar char="•"/>
            </a:pPr>
            <a:r>
              <a:rPr lang="es-ES"/>
              <a:t>Saber algo (una contraseña, un pin)</a:t>
            </a:r>
          </a:p>
          <a:p>
            <a:pPr rtl="0" lvl="1" indent="-190500" marL="457200">
              <a:buClr>
                <a:schemeClr val="accent1"/>
              </a:buClr>
              <a:buSzPct val="69444"/>
              <a:buFont typeface="Arial"/>
              <a:buChar char="•"/>
            </a:pPr>
            <a:r>
              <a:rPr lang="es-ES"/>
              <a:t>Poseer algo (una tarjeta, un llavero, un chip)</a:t>
            </a:r>
          </a:p>
          <a:p>
            <a:pPr lvl="1" indent="-190500" marL="457200">
              <a:buClr>
                <a:schemeClr val="accent1"/>
              </a:buClr>
              <a:buSzPct val="69444"/>
              <a:buFont typeface="Arial"/>
              <a:buChar char="•"/>
            </a:pPr>
            <a:r>
              <a:rPr lang="es-ES"/>
              <a:t>Utilizar alguna característica biométrica</a:t>
            </a:r>
          </a:p>
        </p:txBody>
      </p:sp>
    </p:spTree>
  </p:cSld>
  <p:clrMapOvr>
    <a:masterClrMapping/>
  </p:clrMapOvr>
  <p:transition spd="slow">
    <p:cut/>
  </p:transition>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6" name="Shape 866"/>
        <p:cNvGrpSpPr/>
        <p:nvPr/>
      </p:nvGrpSpPr>
      <p:grpSpPr>
        <a:xfrm>
          <a:off y="0" x="0"/>
          <a:ext cy="0" cx="0"/>
          <a:chOff y="0" x="0"/>
          <a:chExt cy="0" cx="0"/>
        </a:xfrm>
      </p:grpSpPr>
      <p:sp>
        <p:nvSpPr>
          <p:cNvPr id="867" name="Shape 867"/>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SAI </a:t>
            </a:r>
          </a:p>
        </p:txBody>
      </p:sp>
      <p:sp>
        <p:nvSpPr>
          <p:cNvPr id="868" name="Shape 868"/>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Componentes:</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Batería</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Cargador</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Inversor</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Conmutador</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Estabilizador (AVR)</a:t>
            </a:r>
          </a:p>
        </p:txBody>
      </p:sp>
      <p:sp>
        <p:nvSpPr>
          <p:cNvPr id="869" name="Shape 869"/>
          <p:cNvSpPr/>
          <p:nvPr/>
        </p:nvSpPr>
        <p:spPr>
          <a:xfrm>
            <a:off y="4149080" x="539552"/>
            <a:ext cy="2232247" cx="3490012"/>
          </a:xfrm>
          <a:prstGeom prst="rect">
            <a:avLst/>
          </a:prstGeom>
          <a:blipFill>
            <a:blip r:embed="rId3"/>
            <a:stretch>
              <a:fillRect/>
            </a:stretch>
          </a:blipFill>
        </p:spPr>
      </p:sp>
      <p:sp>
        <p:nvSpPr>
          <p:cNvPr id="870" name="Shape 870"/>
          <p:cNvSpPr/>
          <p:nvPr/>
        </p:nvSpPr>
        <p:spPr>
          <a:xfrm>
            <a:off y="692695" x="4716016"/>
            <a:ext cy="3960440" cx="3960440"/>
          </a:xfrm>
          <a:prstGeom prst="rect">
            <a:avLst/>
          </a:prstGeom>
          <a:blipFill>
            <a:blip r:embed="rId4"/>
            <a:stretch>
              <a:fillRect/>
            </a:stretch>
          </a:blipFill>
        </p:spPr>
      </p:sp>
    </p:spTree>
  </p:cSld>
  <p:clrMapOvr>
    <a:masterClrMapping/>
  </p:clrMapOvr>
  <p:transition spd="slow">
    <p:cut/>
  </p:transition>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4" name="Shape 874"/>
        <p:cNvGrpSpPr/>
        <p:nvPr/>
      </p:nvGrpSpPr>
      <p:grpSpPr>
        <a:xfrm>
          <a:off y="0" x="0"/>
          <a:ext cy="0" cx="0"/>
          <a:chOff y="0" x="0"/>
          <a:chExt cy="0" cx="0"/>
        </a:xfrm>
      </p:grpSpPr>
      <p:sp>
        <p:nvSpPr>
          <p:cNvPr id="875" name="Shape 875"/>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OFF-LINE PASIVO O STAND-BY</a:t>
            </a:r>
          </a:p>
        </p:txBody>
      </p:sp>
      <p:sp>
        <p:nvSpPr>
          <p:cNvPr id="876" name="Shape 876"/>
          <p:cNvSpPr/>
          <p:nvPr/>
        </p:nvSpPr>
        <p:spPr>
          <a:xfrm>
            <a:off y="2636911" x="1043608"/>
            <a:ext cy="2376263" cx="7005349"/>
          </a:xfrm>
          <a:prstGeom prst="rect">
            <a:avLst/>
          </a:prstGeom>
          <a:blipFill>
            <a:blip r:embed="rId3"/>
            <a:stretch>
              <a:fillRect/>
            </a:stretch>
          </a:blipFill>
        </p:spPr>
      </p:sp>
    </p:spTree>
  </p:cSld>
  <p:clrMapOvr>
    <a:masterClrMapping/>
  </p:clrMapOvr>
  <p:transition spd="slow">
    <p:cut/>
  </p:transition>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0" name="Shape 880"/>
        <p:cNvGrpSpPr/>
        <p:nvPr/>
      </p:nvGrpSpPr>
      <p:grpSpPr>
        <a:xfrm>
          <a:off y="0" x="0"/>
          <a:ext cy="0" cx="0"/>
          <a:chOff y="0" x="0"/>
          <a:chExt cy="0" cx="0"/>
        </a:xfrm>
      </p:grpSpPr>
      <p:sp>
        <p:nvSpPr>
          <p:cNvPr id="881" name="Shape 881"/>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OFF-LINE interactivo </a:t>
            </a:r>
          </a:p>
        </p:txBody>
      </p:sp>
      <p:sp>
        <p:nvSpPr>
          <p:cNvPr id="882" name="Shape 882"/>
          <p:cNvSpPr/>
          <p:nvPr/>
        </p:nvSpPr>
        <p:spPr>
          <a:xfrm>
            <a:off y="2852935" x="755575"/>
            <a:ext cy="2088232" cx="6946851"/>
          </a:xfrm>
          <a:prstGeom prst="rect">
            <a:avLst/>
          </a:prstGeom>
          <a:blipFill>
            <a:blip r:embed="rId3"/>
            <a:stretch>
              <a:fillRect/>
            </a:stretch>
          </a:blipFill>
        </p:spPr>
      </p:sp>
    </p:spTree>
  </p:cSld>
  <p:clrMapOvr>
    <a:masterClrMapping/>
  </p:clrMapOvr>
  <p:transition spd="slow">
    <p:cut/>
  </p:transition>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6" name="Shape 886"/>
        <p:cNvGrpSpPr/>
        <p:nvPr/>
      </p:nvGrpSpPr>
      <p:grpSpPr>
        <a:xfrm>
          <a:off y="0" x="0"/>
          <a:ext cy="0" cx="0"/>
          <a:chOff y="0" x="0"/>
          <a:chExt cy="0" cx="0"/>
        </a:xfrm>
      </p:grpSpPr>
      <p:sp>
        <p:nvSpPr>
          <p:cNvPr id="887" name="Shape 887"/>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ON-LINE</a:t>
            </a:r>
          </a:p>
        </p:txBody>
      </p:sp>
      <p:sp>
        <p:nvSpPr>
          <p:cNvPr id="888" name="Shape 888"/>
          <p:cNvSpPr/>
          <p:nvPr/>
        </p:nvSpPr>
        <p:spPr>
          <a:xfrm>
            <a:off y="2459785" x="578202"/>
            <a:ext cy="2592287" cx="7310252"/>
          </a:xfrm>
          <a:prstGeom prst="rect">
            <a:avLst/>
          </a:prstGeom>
          <a:blipFill>
            <a:blip r:embed="rId3"/>
            <a:stretch>
              <a:fillRect/>
            </a:stretch>
          </a:blipFill>
        </p:spPr>
      </p:sp>
    </p:spTree>
  </p:cSld>
  <p:clrMapOvr>
    <a:masterClrMapping/>
  </p:clrMapOvr>
  <p:transition spd="slow">
    <p:cut/>
  </p:transition>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2" name="Shape 892"/>
        <p:cNvGrpSpPr/>
        <p:nvPr/>
      </p:nvGrpSpPr>
      <p:grpSpPr>
        <a:xfrm>
          <a:off y="0" x="0"/>
          <a:ext cy="0" cx="0"/>
          <a:chOff y="0" x="0"/>
          <a:chExt cy="0" cx="0"/>
        </a:xfrm>
      </p:grpSpPr>
      <p:sp>
        <p:nvSpPr>
          <p:cNvPr id="893" name="Shape 893"/>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ON-LINE con bypass</a:t>
            </a:r>
          </a:p>
        </p:txBody>
      </p:sp>
      <p:sp>
        <p:nvSpPr>
          <p:cNvPr id="894" name="Shape 894"/>
          <p:cNvSpPr/>
          <p:nvPr/>
        </p:nvSpPr>
        <p:spPr>
          <a:xfrm>
            <a:off y="2459785" x="578202"/>
            <a:ext cy="2592287" cx="7310252"/>
          </a:xfrm>
          <a:prstGeom prst="rect">
            <a:avLst/>
          </a:prstGeom>
          <a:blipFill>
            <a:blip r:embed="rId3"/>
            <a:stretch>
              <a:fillRect/>
            </a:stretch>
          </a:blipFill>
        </p:spPr>
      </p:sp>
      <p:cxnSp>
        <p:nvCxnSpPr>
          <p:cNvPr id="895" name="Shape 895"/>
          <p:cNvCxnSpPr/>
          <p:nvPr/>
        </p:nvCxnSpPr>
        <p:spPr>
          <a:xfrm>
            <a:off y="2996951" x="1547663"/>
            <a:ext cy="0" cx="5832648"/>
          </a:xfrm>
          <a:prstGeom prst="straightConnector1">
            <a:avLst/>
          </a:prstGeom>
          <a:noFill/>
          <a:ln w="9525" cap="flat">
            <a:solidFill>
              <a:schemeClr val="accent1"/>
            </a:solidFill>
            <a:prstDash val="solid"/>
            <a:round/>
            <a:headEnd w="med" len="med" type="none"/>
            <a:tailEnd w="lg" len="lg" type="stealth"/>
          </a:ln>
        </p:spPr>
      </p:cxnSp>
      <p:sp>
        <p:nvSpPr>
          <p:cNvPr id="896" name="Shape 896"/>
          <p:cNvSpPr/>
          <p:nvPr/>
        </p:nvSpPr>
        <p:spPr>
          <a:xfrm>
            <a:off y="2636911" x="3635896"/>
            <a:ext cy="648071" cx="1656183"/>
          </a:xfrm>
          <a:prstGeom prst="rect">
            <a:avLst/>
          </a:prstGeom>
          <a:solidFill>
            <a:schemeClr val="accent1"/>
          </a:solidFill>
          <a:ln w="26425" cap="flat">
            <a:solidFill>
              <a:srgbClr val="6B7670"/>
            </a:solidFill>
            <a:prstDash val="solid"/>
            <a:round/>
            <a:headEnd w="med" len="med" type="none"/>
            <a:tailEnd w="med" len="med" type="none"/>
          </a:ln>
        </p:spPr>
        <p:txBody>
          <a:bodyPr bIns="45700" rIns="91425" lIns="91425" tIns="45700" anchor="ctr" anchorCtr="0">
            <a:noAutofit/>
          </a:bodyPr>
          <a:lstStyle/>
          <a:p>
            <a:pPr algn="ctr" rtl="0" lvl="0" marR="0" indent="0" marL="0">
              <a:buSzPct val="25000"/>
              <a:buNone/>
            </a:pPr>
            <a:r>
              <a:rPr strike="noStrike" u="none" b="0" cap="none" baseline="0" sz="1800" lang="es-ES" i="0">
                <a:solidFill>
                  <a:schemeClr val="lt1"/>
                </a:solidFill>
                <a:latin typeface="Arial"/>
                <a:ea typeface="Arial"/>
                <a:cs typeface="Arial"/>
                <a:sym typeface="Arial"/>
              </a:rPr>
              <a:t>BYPASS</a:t>
            </a:r>
          </a:p>
        </p:txBody>
      </p:sp>
    </p:spTree>
  </p:cSld>
  <p:clrMapOvr>
    <a:masterClrMapping/>
  </p:clrMapOvr>
  <p:transition spd="slow">
    <p:cut/>
  </p:transition>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0" name="Shape 900"/>
        <p:cNvGrpSpPr/>
        <p:nvPr/>
      </p:nvGrpSpPr>
      <p:grpSpPr>
        <a:xfrm>
          <a:off y="0" x="0"/>
          <a:ext cy="0" cx="0"/>
          <a:chOff y="0" x="0"/>
          <a:chExt cy="0" cx="0"/>
        </a:xfrm>
      </p:grpSpPr>
      <p:sp>
        <p:nvSpPr>
          <p:cNvPr id="901" name="Shape 901"/>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1" cap="none" baseline="0" sz="4000" lang="es-ES" i="0">
                <a:solidFill>
                  <a:schemeClr val="dk2"/>
                </a:solidFill>
                <a:latin typeface="Arial"/>
                <a:ea typeface="Arial"/>
                <a:cs typeface="Arial"/>
                <a:sym typeface="Arial"/>
              </a:rPr>
              <a:t>Capacidad </a:t>
            </a:r>
          </a:p>
        </p:txBody>
      </p:sp>
      <p:sp>
        <p:nvSpPr>
          <p:cNvPr id="902" name="Shape 902"/>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Reglas para calcular si un SAI puede dar potencia a un equipo</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Si expresan la potencia en Watios, divide ese valor por 0.7. El resultado serán los Voltio-Amperios que deberá tener el SAI. Ej: Para un equipo de 450W se necesita un SAI de al menos 643VA (Sacado de dividir 450/0.7)</a:t>
            </a:r>
          </a:p>
          <a:p>
            <a:r>
              <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Si expresan la corriente que consumen en Amperios, multiplica por 230 (la tensión AC). El resultado serán los Voltio-Amperios que deberá tener el SAI. Ej.: Para un equipo que necesite 3A, se necesita un SAI de al menos 690VA (Sacado de multiplicar 3×230).</a:t>
            </a:r>
          </a:p>
          <a:p>
            <a:r>
              <a:t/>
            </a:r>
          </a:p>
        </p:txBody>
      </p:sp>
    </p:spTree>
  </p:cSld>
  <p:clrMapOvr>
    <a:masterClrMapping/>
  </p:clrMapOvr>
  <p:transition spd="slow">
    <p:cut/>
  </p:transition>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6" name="Shape 906"/>
        <p:cNvGrpSpPr/>
        <p:nvPr/>
      </p:nvGrpSpPr>
      <p:grpSpPr>
        <a:xfrm>
          <a:off y="0" x="0"/>
          <a:ext cy="0" cx="0"/>
          <a:chOff y="0" x="0"/>
          <a:chExt cy="0" cx="0"/>
        </a:xfrm>
      </p:grpSpPr>
      <p:sp>
        <p:nvSpPr>
          <p:cNvPr id="907" name="Shape 907"/>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Grupo electrógeno</a:t>
            </a:r>
          </a:p>
        </p:txBody>
      </p:sp>
      <p:sp>
        <p:nvSpPr>
          <p:cNvPr id="908" name="Shape 908"/>
          <p:cNvSpPr txBox="1"/>
          <p:nvPr>
            <p:ph idx="1" type="body"/>
          </p:nvPr>
        </p:nvSpPr>
        <p:spPr>
          <a:xfrm>
            <a:off y="1600200" x="457200"/>
            <a:ext cy="4876799" cx="3898776"/>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90909"/>
              <a:buFont typeface="Arial"/>
              <a:buChar char="•"/>
            </a:pPr>
            <a:r>
              <a:rPr strike="noStrike" u="none" b="0" cap="none" baseline="0" sz="2200" lang="es-ES" i="0">
                <a:solidFill>
                  <a:schemeClr val="dk1"/>
                </a:solidFill>
                <a:latin typeface="Arial"/>
                <a:ea typeface="Arial"/>
                <a:cs typeface="Arial"/>
                <a:sym typeface="Arial"/>
              </a:rPr>
              <a:t>Generan electricidad quemando un combustible (normalmente gasoil).</a:t>
            </a:r>
          </a:p>
          <a:p>
            <a:pPr algn="l" rtl="0" lvl="0" marR="0" indent="-182880" marL="182880">
              <a:spcBef>
                <a:spcPts val="480"/>
              </a:spcBef>
              <a:buClr>
                <a:schemeClr val="accent1"/>
              </a:buClr>
              <a:buSzPct val="90909"/>
              <a:buFont typeface="Arial"/>
              <a:buChar char="•"/>
            </a:pPr>
            <a:r>
              <a:rPr strike="noStrike" u="none" b="0" cap="none" baseline="0" sz="2200" lang="es-ES" i="0">
                <a:solidFill>
                  <a:schemeClr val="dk1"/>
                </a:solidFill>
                <a:latin typeface="Arial"/>
                <a:ea typeface="Arial"/>
                <a:cs typeface="Arial"/>
                <a:sym typeface="Arial"/>
              </a:rPr>
              <a:t>Pueden ser muy potentes (el de la foto es de 100000 VA)</a:t>
            </a:r>
          </a:p>
          <a:p>
            <a:pPr algn="l" rtl="0" lvl="0" marR="0" indent="-182880" marL="182880">
              <a:spcBef>
                <a:spcPts val="480"/>
              </a:spcBef>
              <a:buClr>
                <a:schemeClr val="accent1"/>
              </a:buClr>
              <a:buSzPct val="90909"/>
              <a:buFont typeface="Arial"/>
              <a:buChar char="•"/>
            </a:pPr>
            <a:r>
              <a:rPr strike="noStrike" u="none" b="0" cap="none" baseline="0" sz="2200" lang="es-ES" i="0">
                <a:solidFill>
                  <a:schemeClr val="dk1"/>
                </a:solidFill>
                <a:latin typeface="Arial"/>
                <a:ea typeface="Arial"/>
                <a:cs typeface="Arial"/>
                <a:sym typeface="Arial"/>
              </a:rPr>
              <a:t>Tienen un tiempo de conmutación muy grande (se puede compensar con un SAI intermedio o manteniendo el grupo en marcha)</a:t>
            </a:r>
          </a:p>
          <a:p>
            <a:pPr algn="l" rtl="0" lvl="0" marR="0" indent="-182880" marL="182880">
              <a:spcBef>
                <a:spcPts val="480"/>
              </a:spcBef>
              <a:buClr>
                <a:schemeClr val="accent1"/>
              </a:buClr>
              <a:buSzPct val="90909"/>
              <a:buFont typeface="Arial"/>
              <a:buChar char="•"/>
            </a:pPr>
            <a:r>
              <a:rPr strike="noStrike" u="none" b="0" cap="none" baseline="0" sz="2200" lang="es-ES" i="0">
                <a:solidFill>
                  <a:schemeClr val="dk1"/>
                </a:solidFill>
                <a:latin typeface="Arial"/>
                <a:ea typeface="Arial"/>
                <a:cs typeface="Arial"/>
                <a:sym typeface="Arial"/>
              </a:rPr>
              <a:t>Requieren mucho mantenimiento</a:t>
            </a:r>
          </a:p>
        </p:txBody>
      </p:sp>
      <p:sp>
        <p:nvSpPr>
          <p:cNvPr id="909" name="Shape 909"/>
          <p:cNvSpPr/>
          <p:nvPr/>
        </p:nvSpPr>
        <p:spPr>
          <a:xfrm>
            <a:off y="2204864" x="4225469"/>
            <a:ext cy="3456383" cx="4614448"/>
          </a:xfrm>
          <a:prstGeom prst="rect">
            <a:avLst/>
          </a:prstGeom>
          <a:blipFill>
            <a:blip r:embed="rId3"/>
            <a:stretch>
              <a:fillRect/>
            </a:stretch>
          </a:blipFill>
        </p:spPr>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y="0" x="0"/>
          <a:ext cy="0" cx="0"/>
          <a:chOff y="0" x="0"/>
          <a:chExt cy="0" cx="0"/>
        </a:xfrm>
      </p:grpSpPr>
      <p:sp>
        <p:nvSpPr>
          <p:cNvPr id="163" name="Shape 163"/>
          <p:cNvSpPr/>
          <p:nvPr/>
        </p:nvSpPr>
        <p:spPr>
          <a:xfrm>
            <a:off y="1071545" x="571472"/>
            <a:ext cy="3429000" cx="3429000"/>
          </a:xfrm>
          <a:prstGeom prst="rect">
            <a:avLst/>
          </a:prstGeom>
          <a:blipFill>
            <a:blip r:embed="rId3"/>
            <a:stretch>
              <a:fillRect/>
            </a:stretch>
          </a:blipFill>
        </p:spPr>
      </p:sp>
      <p:sp>
        <p:nvSpPr>
          <p:cNvPr id="164" name="Shape 164"/>
          <p:cNvSpPr/>
          <p:nvPr/>
        </p:nvSpPr>
        <p:spPr>
          <a:xfrm>
            <a:off y="428604" x="4572000"/>
            <a:ext cy="2343166" cx="2928957"/>
          </a:xfrm>
          <a:prstGeom prst="rect">
            <a:avLst/>
          </a:prstGeom>
          <a:blipFill>
            <a:blip r:embed="rId4"/>
            <a:stretch>
              <a:fillRect/>
            </a:stretch>
          </a:blipFill>
        </p:spPr>
      </p:sp>
      <p:sp>
        <p:nvSpPr>
          <p:cNvPr id="165" name="Shape 165"/>
          <p:cNvSpPr/>
          <p:nvPr/>
        </p:nvSpPr>
        <p:spPr>
          <a:xfrm>
            <a:off y="3143248" x="4357685"/>
            <a:ext cy="2636042" cx="3514723"/>
          </a:xfrm>
          <a:prstGeom prst="rect">
            <a:avLst/>
          </a:prstGeom>
          <a:blipFill>
            <a:blip r:embed="rId5"/>
            <a:stretch>
              <a:fillRect/>
            </a:stretch>
          </a:blipFill>
        </p:spPr>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y="0" x="0"/>
          <a:ext cy="0" cx="0"/>
          <a:chOff y="0" x="0"/>
          <a:chExt cy="0" cx="0"/>
        </a:xfrm>
      </p:grpSpPr>
      <p:sp>
        <p:nvSpPr>
          <p:cNvPr id="170" name="Shape 170"/>
          <p:cNvSpPr/>
          <p:nvPr/>
        </p:nvSpPr>
        <p:spPr>
          <a:xfrm>
            <a:off y="1500174" x="857224"/>
            <a:ext cy="1828800" cx="2857500"/>
          </a:xfrm>
          <a:prstGeom prst="rect">
            <a:avLst/>
          </a:prstGeom>
          <a:blipFill>
            <a:blip r:embed="rId3"/>
            <a:stretch>
              <a:fillRect/>
            </a:stretch>
          </a:blipFill>
        </p:spPr>
      </p:sp>
      <p:sp>
        <p:nvSpPr>
          <p:cNvPr id="171" name="Shape 171"/>
          <p:cNvSpPr/>
          <p:nvPr/>
        </p:nvSpPr>
        <p:spPr>
          <a:xfrm>
            <a:off y="857232" x="5357817"/>
            <a:ext cy="3086100" cx="2705100"/>
          </a:xfrm>
          <a:prstGeom prst="rect">
            <a:avLst/>
          </a:prstGeom>
          <a:blipFill>
            <a:blip r:embed="rId4"/>
            <a:stretch>
              <a:fillRect/>
            </a:stretch>
          </a:blipFill>
        </p:spPr>
      </p:sp>
      <p:sp>
        <p:nvSpPr>
          <p:cNvPr id="172" name="Shape 172"/>
          <p:cNvSpPr txBox="1"/>
          <p:nvPr/>
        </p:nvSpPr>
        <p:spPr>
          <a:xfrm>
            <a:off y="4786321" x="571472"/>
            <a:ext cy="369332" cx="7358114"/>
          </a:xfrm>
          <a:prstGeom prst="rect">
            <a:avLst/>
          </a:prstGeom>
          <a:noFill/>
          <a:ln>
            <a:noFill/>
          </a:ln>
        </p:spPr>
        <p:txBody>
          <a:bodyPr bIns="45700" rIns="91425" lIns="91425" tIns="45700" anchor="t" anchorCtr="0">
            <a:noAutofit/>
          </a:bodyPr>
          <a:lstStyle/>
          <a:p>
            <a:pPr algn="l" rtl="0" lvl="0" marR="0" indent="0" marL="0">
              <a:buSzPct val="25000"/>
              <a:buNone/>
            </a:pPr>
            <a:r>
              <a:rPr strike="noStrike" u="none" b="0" cap="none" baseline="0" sz="1800" lang="es-ES" i="0">
                <a:solidFill>
                  <a:schemeClr val="dk1"/>
                </a:solidFill>
                <a:latin typeface="Arial"/>
                <a:ea typeface="Arial"/>
                <a:cs typeface="Arial"/>
                <a:sym typeface="Arial"/>
              </a:rPr>
              <a:t>Tarjeta con chip y lector</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y="0" x="0"/>
          <a:ext cy="0" cx="0"/>
          <a:chOff y="0" x="0"/>
          <a:chExt cy="0" cx="0"/>
        </a:xfrm>
      </p:grpSpPr>
      <p:sp>
        <p:nvSpPr>
          <p:cNvPr id="177" name="Shape 177"/>
          <p:cNvSpPr/>
          <p:nvPr/>
        </p:nvSpPr>
        <p:spPr>
          <a:xfrm>
            <a:off y="571479" x="1214413"/>
            <a:ext cy="2654259" cx="3547930"/>
          </a:xfrm>
          <a:prstGeom prst="rect">
            <a:avLst/>
          </a:prstGeom>
          <a:blipFill>
            <a:blip r:embed="rId3"/>
            <a:stretch>
              <a:fillRect/>
            </a:stretch>
          </a:blipFill>
        </p:spPr>
      </p:sp>
      <p:sp>
        <p:nvSpPr>
          <p:cNvPr id="178" name="Shape 178"/>
          <p:cNvSpPr txBox="1"/>
          <p:nvPr/>
        </p:nvSpPr>
        <p:spPr>
          <a:xfrm>
            <a:off y="2116026" x="4026648"/>
            <a:ext cy="369299" cx="4326899"/>
          </a:xfrm>
          <a:prstGeom prst="rect">
            <a:avLst/>
          </a:prstGeom>
          <a:noFill/>
          <a:ln>
            <a:noFill/>
          </a:ln>
        </p:spPr>
        <p:txBody>
          <a:bodyPr bIns="45700" rIns="91425" lIns="91425" tIns="45700" anchor="t" anchorCtr="0">
            <a:noAutofit/>
          </a:bodyPr>
          <a:lstStyle/>
          <a:p>
            <a:pPr algn="l" rtl="0" lvl="0" marR="0" indent="0" marL="0">
              <a:buSzPct val="25000"/>
              <a:buNone/>
            </a:pPr>
            <a:r>
              <a:rPr strike="noStrike" u="none" b="0" cap="none" baseline="0" sz="1800" lang="es-ES" i="0">
                <a:solidFill>
                  <a:schemeClr val="dk1"/>
                </a:solidFill>
                <a:latin typeface="Arial"/>
                <a:ea typeface="Arial"/>
                <a:cs typeface="Arial"/>
                <a:sym typeface="Arial"/>
              </a:rPr>
              <a:t>Identificación por radiofrecuencia (RFID)</a:t>
            </a:r>
          </a:p>
        </p:txBody>
      </p:sp>
      <p:sp>
        <p:nvSpPr>
          <p:cNvPr id="179" name="Shape 179"/>
          <p:cNvSpPr/>
          <p:nvPr/>
        </p:nvSpPr>
        <p:spPr>
          <a:xfrm>
            <a:off y="3729996" x="749572"/>
            <a:ext cy="2000263" cx="2230777"/>
          </a:xfrm>
          <a:prstGeom prst="rect">
            <a:avLst/>
          </a:prstGeom>
          <a:blipFill>
            <a:blip r:embed="rId4"/>
            <a:stretch>
              <a:fillRect/>
            </a:stretch>
          </a:blipFill>
        </p:spPr>
      </p:sp>
      <p:sp>
        <p:nvSpPr>
          <p:cNvPr id="180" name="Shape 180"/>
          <p:cNvSpPr txBox="1"/>
          <p:nvPr/>
        </p:nvSpPr>
        <p:spPr>
          <a:xfrm>
            <a:off y="3945327" x="3327119"/>
            <a:ext cy="1816200" cx="4894199"/>
          </a:xfrm>
          <a:prstGeom prst="rect">
            <a:avLst/>
          </a:prstGeom>
          <a:noFill/>
          <a:ln>
            <a:noFill/>
          </a:ln>
        </p:spPr>
        <p:txBody>
          <a:bodyPr bIns="45700" rIns="91425" lIns="91425" tIns="45700" anchor="t" anchorCtr="0">
            <a:noAutofit/>
          </a:bodyPr>
          <a:lstStyle/>
          <a:p>
            <a:pPr algn="l" rtl="0" lvl="0" marR="0" indent="0" marL="0">
              <a:buSzPct val="25000"/>
              <a:buNone/>
            </a:pPr>
            <a:r>
              <a:rPr strike="noStrike" u="none" b="0" cap="none" baseline="0" sz="2400" lang="es-ES" i="0">
                <a:solidFill>
                  <a:schemeClr val="dk1"/>
                </a:solidFill>
                <a:latin typeface="Arial"/>
                <a:ea typeface="Arial"/>
                <a:cs typeface="Arial"/>
                <a:sym typeface="Arial"/>
              </a:rPr>
              <a:t>¿Has visto esto antes?</a:t>
            </a:r>
          </a:p>
          <a:p>
            <a:pPr algn="l" rtl="0" lvl="0" marR="0" indent="0" marL="0">
              <a:buSzPct val="25000"/>
              <a:buNone/>
            </a:pPr>
            <a:r>
              <a:rPr strike="noStrike" u="none" b="0" cap="none" baseline="0" sz="2400" lang="es-ES" i="0">
                <a:solidFill>
                  <a:schemeClr val="dk1"/>
                </a:solidFill>
                <a:latin typeface="Arial"/>
                <a:ea typeface="Arial"/>
                <a:cs typeface="Arial"/>
                <a:sym typeface="Arial"/>
              </a:rPr>
              <a:t>Es un chip de identificación por</a:t>
            </a:r>
          </a:p>
          <a:p>
            <a:pPr algn="l" rtl="0" lvl="0" marR="0" indent="0" marL="0">
              <a:buSzPct val="25000"/>
              <a:buNone/>
            </a:pPr>
            <a:r>
              <a:rPr strike="noStrike" u="none" b="0" cap="none" baseline="0" sz="2400" lang="es-ES" i="0">
                <a:solidFill>
                  <a:schemeClr val="dk1"/>
                </a:solidFill>
                <a:latin typeface="Arial"/>
                <a:ea typeface="Arial"/>
                <a:cs typeface="Arial"/>
                <a:sym typeface="Arial"/>
              </a:rPr>
              <a:t>Radiofrecuencia (RFID). El que va en el interior de las tarjetas de los hoteles es similar.</a:t>
            </a:r>
          </a:p>
          <a:p>
            <a:r>
              <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y="0" x="0"/>
          <a:ext cy="0" cx="0"/>
          <a:chOff y="0" x="0"/>
          <a:chExt cy="0" cx="0"/>
        </a:xfrm>
      </p:grpSpPr>
      <p:sp>
        <p:nvSpPr>
          <p:cNvPr id="185" name="Shape 185"/>
          <p:cNvSpPr/>
          <p:nvPr/>
        </p:nvSpPr>
        <p:spPr>
          <a:xfrm>
            <a:off y="769050" x="610475"/>
            <a:ext cy="4889505" cx="1701067"/>
          </a:xfrm>
          <a:prstGeom prst="rect">
            <a:avLst/>
          </a:prstGeom>
          <a:blipFill>
            <a:blip r:embed="rId3"/>
            <a:stretch>
              <a:fillRect/>
            </a:stretch>
          </a:blipFill>
        </p:spPr>
      </p:sp>
      <p:sp>
        <p:nvSpPr>
          <p:cNvPr id="186" name="Shape 186"/>
          <p:cNvSpPr txBox="1"/>
          <p:nvPr/>
        </p:nvSpPr>
        <p:spPr>
          <a:xfrm>
            <a:off y="1391850" x="2202300"/>
            <a:ext cy="2396099" cx="4809899"/>
          </a:xfrm>
          <a:prstGeom prst="rect">
            <a:avLst/>
          </a:prstGeom>
          <a:noFill/>
        </p:spPr>
        <p:txBody>
          <a:bodyPr bIns="91425" rIns="91425" lIns="91425" tIns="91425" anchor="t" anchorCtr="0">
            <a:noAutofit/>
          </a:bodyPr>
          <a:lstStyle/>
          <a:p>
            <a:pPr rtl="0" lvl="0">
              <a:buNone/>
            </a:pPr>
            <a:r>
              <a:rPr sz="2400" lang="es-ES"/>
              <a:t>Cerradura con lector biométrico de huellas y pinpad, para introducir una contrraseña numérica</a:t>
            </a:r>
          </a:p>
          <a:p>
            <a:r>
              <a:t/>
            </a:r>
          </a:p>
          <a:p>
            <a:pPr rtl="0" lvl="0">
              <a:buNone/>
            </a:pPr>
            <a:r>
              <a:rPr sz="2400" lang="es-ES"/>
              <a:t>(saber algo+biometría)</a:t>
            </a:r>
          </a:p>
          <a:p>
            <a:r>
              <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y="0" x="0"/>
          <a:ext cy="0" cx="0"/>
          <a:chOff y="0" x="0"/>
          <a:chExt cy="0" cx="0"/>
        </a:xfrm>
      </p:grpSpPr>
      <p:sp>
        <p:nvSpPr>
          <p:cNvPr id="191" name="Shape 191"/>
          <p:cNvSpPr txBox="1"/>
          <p:nvPr>
            <p:ph type="title"/>
          </p:nvPr>
        </p:nvSpPr>
        <p:spPr>
          <a:xfrm>
            <a:off y="2362200" x="722312"/>
            <a:ext cy="2200275" cx="7772400"/>
          </a:xfrm>
          <a:prstGeom prst="rect">
            <a:avLst/>
          </a:prstGeom>
          <a:noFill/>
          <a:ln>
            <a:noFill/>
          </a:ln>
        </p:spPr>
        <p:txBody>
          <a:bodyPr bIns="45700" rIns="91425" lIns="91425" tIns="45700" anchor="b" anchorCtr="0">
            <a:noAutofit/>
          </a:bodyPr>
          <a:lstStyle/>
          <a:p>
            <a:pPr algn="l" rtl="0" lvl="0" marR="0" indent="0" marL="0">
              <a:spcBef>
                <a:spcPts val="0"/>
              </a:spcBef>
              <a:buClr>
                <a:schemeClr val="dk2"/>
              </a:buClr>
              <a:buSzPct val="25000"/>
              <a:buFont typeface="Arial"/>
              <a:buNone/>
            </a:pPr>
            <a:r>
              <a:rPr strike="noStrike" u="none" b="0" cap="small" baseline="0" sz="4800" lang="es-ES" i="0">
                <a:solidFill>
                  <a:schemeClr val="dk2"/>
                </a:solidFill>
                <a:latin typeface="Arial"/>
                <a:ea typeface="Arial"/>
                <a:cs typeface="Arial"/>
                <a:sym typeface="Arial"/>
              </a:rPr>
              <a:t>Alarmas contra intrusos (e </a:t>
            </a:r>
            <a:r>
              <a:rPr strike="noStrike" u="none" b="0" cap="small" baseline="0" sz="4800" lang="es-ES" i="0">
                <a:solidFill>
                  <a:schemeClr val="lt2"/>
                </a:solidFill>
                <a:latin typeface="Arial"/>
                <a:ea typeface="Arial"/>
                <a:cs typeface="Arial"/>
                <a:sym typeface="Arial"/>
              </a:rPr>
              <a:t>incendios</a:t>
            </a:r>
            <a:r>
              <a:rPr strike="noStrike" u="none" b="0" cap="small" baseline="0" sz="4800" lang="es-ES" i="0">
                <a:solidFill>
                  <a:schemeClr val="dk2"/>
                </a:solidFill>
                <a:latin typeface="Arial"/>
                <a:ea typeface="Arial"/>
                <a:cs typeface="Arial"/>
                <a:sym typeface="Arial"/>
              </a:rPr>
              <a:t>)</a:t>
            </a:r>
          </a:p>
        </p:txBody>
      </p:sp>
      <p:sp>
        <p:nvSpPr>
          <p:cNvPr id="192" name="Shape 192"/>
          <p:cNvSpPr txBox="1"/>
          <p:nvPr>
            <p:ph idx="1" type="body"/>
          </p:nvPr>
        </p:nvSpPr>
        <p:spPr>
          <a:xfrm>
            <a:off y="4626864" x="722312"/>
            <a:ext cy="1500187" cx="7772400"/>
          </a:xfrm>
          <a:prstGeom prst="rect">
            <a:avLst/>
          </a:prstGeom>
          <a:noFill/>
          <a:ln>
            <a:noFill/>
          </a:ln>
        </p:spPr>
        <p:txBody>
          <a:bodyPr bIns="45700" rIns="91425" lIns="91425" tIns="45700" anchor="t" anchorCtr="0">
            <a:noAutofit/>
          </a:bodyPr>
          <a:lstStyle/>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y="0" x="0"/>
          <a:ext cy="0" cx="0"/>
          <a:chOff y="0" x="0"/>
          <a:chExt cy="0" cx="0"/>
        </a:xfrm>
      </p:grpSpPr>
      <p:sp>
        <p:nvSpPr>
          <p:cNvPr id="197" name="Shape 197"/>
          <p:cNvSpPr txBox="1"/>
          <p:nvPr>
            <p:ph idx="1" type="body"/>
          </p:nvPr>
        </p:nvSpPr>
        <p:spPr>
          <a:xfrm>
            <a:off y="1481328" x="457200"/>
            <a:ext cy="4525963" cx="4257676"/>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25000"/>
              <a:buFont typeface="Arial"/>
              <a:buNone/>
            </a:pPr>
            <a:r>
              <a:rPr strike="noStrike" u="none" b="0" cap="none" baseline="0" sz="2400" lang="es-ES" i="0">
                <a:solidFill>
                  <a:schemeClr val="dk1"/>
                </a:solidFill>
                <a:latin typeface="Arial"/>
                <a:ea typeface="Arial"/>
                <a:cs typeface="Arial"/>
                <a:sym typeface="Arial"/>
              </a:rPr>
              <a:t>Tiene un </a:t>
            </a:r>
            <a:r>
              <a:rPr strike="noStrike" u="none" b="0" cap="none" baseline="0" sz="2400" lang="es-ES" i="0">
                <a:solidFill>
                  <a:srgbClr val="ACA73B"/>
                </a:solidFill>
                <a:latin typeface="Arial"/>
                <a:ea typeface="Arial"/>
                <a:cs typeface="Arial"/>
                <a:sym typeface="Arial"/>
              </a:rPr>
              <a:t>módulo central</a:t>
            </a:r>
            <a:r>
              <a:rPr strike="noStrike" u="none" b="0" cap="none" baseline="0" sz="2400" lang="es-ES" i="0">
                <a:solidFill>
                  <a:schemeClr val="dk1"/>
                </a:solidFill>
                <a:latin typeface="Arial"/>
                <a:ea typeface="Arial"/>
                <a:cs typeface="Arial"/>
                <a:sym typeface="Arial"/>
              </a:rPr>
              <a:t> con una consola electrónica que activa y desactiva el sistema. </a:t>
            </a:r>
          </a:p>
          <a:p>
            <a:r>
              <a:t/>
            </a:r>
          </a:p>
        </p:txBody>
      </p:sp>
      <p:sp>
        <p:nvSpPr>
          <p:cNvPr id="198" name="Shape 198"/>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3600" lang="es-ES" i="0">
                <a:solidFill>
                  <a:schemeClr val="dk2"/>
                </a:solidFill>
                <a:latin typeface="Arial"/>
                <a:ea typeface="Arial"/>
                <a:cs typeface="Arial"/>
                <a:sym typeface="Arial"/>
              </a:rPr>
              <a:t>Acceso de personas al recinto: Alarma contra intrusos.</a:t>
            </a:r>
          </a:p>
        </p:txBody>
      </p:sp>
      <p:sp>
        <p:nvSpPr>
          <p:cNvPr id="199" name="Shape 199"/>
          <p:cNvSpPr/>
          <p:nvPr/>
        </p:nvSpPr>
        <p:spPr>
          <a:xfrm>
            <a:off y="1428736" x="4857751"/>
            <a:ext cy="4079871" cx="4079871"/>
          </a:xfrm>
          <a:prstGeom prst="rect">
            <a:avLst/>
          </a:prstGeom>
          <a:blipFill>
            <a:blip r:embed="rId3"/>
            <a:stretch>
              <a:fillRect/>
            </a:stretch>
          </a:blipFill>
        </p:spPr>
      </p:sp>
      <p:sp>
        <p:nvSpPr>
          <p:cNvPr id="200" name="Shape 200"/>
          <p:cNvSpPr/>
          <p:nvPr/>
        </p:nvSpPr>
        <p:spPr>
          <a:xfrm rot="-5566464">
            <a:off y="5291135" x="5678740"/>
            <a:ext cy="566657" cx="1295539"/>
          </a:xfrm>
          <a:prstGeom prst="rightArrow">
            <a:avLst>
              <a:gd fmla="val 50000" name="adj1"/>
              <a:gd fmla="val 50000" name="adj2"/>
            </a:avLst>
          </a:prstGeom>
          <a:solidFill>
            <a:schemeClr val="accent1"/>
          </a:solidFill>
          <a:ln w="26425" cap="flat">
            <a:solidFill>
              <a:srgbClr val="6B7670"/>
            </a:solidFill>
            <a:prstDash val="solid"/>
            <a:round/>
            <a:headEnd w="med" len="med" type="none"/>
            <a:tailEnd w="med" len="med" type="none"/>
          </a:ln>
        </p:spPr>
        <p:txBody>
          <a:bodyPr bIns="45700" rIns="91425" lIns="91425" tIns="45700" anchor="ctr" anchorCtr="0">
            <a:noAutofit/>
          </a:bodyPr>
          <a:lstStyle/>
          <a:p>
            <a:pPr algn="ctr" rtl="0" lvl="0" marR="0" indent="0" marL="0">
              <a:buSzPct val="25000"/>
              <a:buNone/>
            </a:pPr>
            <a:r>
              <a:rPr strike="noStrike" u="none" b="0" cap="none" baseline="0" sz="1800" lang="es-ES" i="0">
                <a:solidFill>
                  <a:schemeClr val="lt1"/>
                </a:solidFill>
                <a:latin typeface="Arial"/>
                <a:ea typeface="Arial"/>
                <a:cs typeface="Arial"/>
                <a:sym typeface="Arial"/>
              </a:rPr>
              <a:t>Consola</a:t>
            </a:r>
          </a:p>
        </p:txBody>
      </p:sp>
      <p:sp>
        <p:nvSpPr>
          <p:cNvPr id="201" name="Shape 201"/>
          <p:cNvSpPr/>
          <p:nvPr/>
        </p:nvSpPr>
        <p:spPr>
          <a:xfrm rot="4083371">
            <a:off y="2400200" x="6324309"/>
            <a:ext cy="626230" cx="1400867"/>
          </a:xfrm>
          <a:prstGeom prst="rightArrow">
            <a:avLst>
              <a:gd fmla="val 50000" name="adj1"/>
              <a:gd fmla="val 50000" name="adj2"/>
            </a:avLst>
          </a:prstGeom>
          <a:solidFill>
            <a:schemeClr val="accent1"/>
          </a:solidFill>
          <a:ln w="26425" cap="flat">
            <a:solidFill>
              <a:srgbClr val="6B7670"/>
            </a:solidFill>
            <a:prstDash val="solid"/>
            <a:round/>
            <a:headEnd w="med" len="med" type="none"/>
            <a:tailEnd w="med" len="med" type="none"/>
          </a:ln>
        </p:spPr>
        <p:txBody>
          <a:bodyPr bIns="45700" rIns="91425" lIns="91425" tIns="45700" anchor="ctr" anchorCtr="0">
            <a:noAutofit/>
          </a:bodyPr>
          <a:lstStyle/>
          <a:p>
            <a:pPr algn="ctr" rtl="0" lvl="0" marR="0" indent="0" marL="0">
              <a:buSzPct val="25000"/>
              <a:buNone/>
            </a:pPr>
            <a:r>
              <a:rPr strike="noStrike" u="none" b="0" cap="none" baseline="0" sz="1800" lang="es-ES" i="0">
                <a:solidFill>
                  <a:schemeClr val="lt1"/>
                </a:solidFill>
                <a:latin typeface="Arial"/>
                <a:ea typeface="Arial"/>
                <a:cs typeface="Arial"/>
                <a:sym typeface="Arial"/>
              </a:rPr>
              <a:t>Central</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y="0" x="0"/>
          <a:ext cy="0" cx="0"/>
          <a:chOff y="0" x="0"/>
          <a:chExt cy="0" cx="0"/>
        </a:xfrm>
      </p:grpSpPr>
      <p:sp>
        <p:nvSpPr>
          <p:cNvPr id="208" name="Shape 208"/>
          <p:cNvSpPr txBox="1"/>
          <p:nvPr>
            <p:ph idx="1" type="body"/>
          </p:nvPr>
        </p:nvSpPr>
        <p:spPr>
          <a:xfrm>
            <a:off y="1481328" x="457200"/>
            <a:ext cy="4525963" cx="4257676"/>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25000"/>
              <a:buFont typeface="Arial"/>
              <a:buNone/>
            </a:pPr>
            <a:r>
              <a:rPr strike="noStrike" u="none" b="0" cap="none" baseline="0" sz="2400" lang="es-ES" i="0">
                <a:solidFill>
                  <a:schemeClr val="dk1"/>
                </a:solidFill>
                <a:latin typeface="Arial"/>
                <a:ea typeface="Arial"/>
                <a:cs typeface="Arial"/>
                <a:sym typeface="Arial"/>
              </a:rPr>
              <a:t>Los detectores utilizan microondas, ultrasonidos o sondas de temperatura</a:t>
            </a:r>
          </a:p>
          <a:p>
            <a:r>
              <a:t/>
            </a:r>
          </a:p>
          <a:p>
            <a:pPr algn="l" rtl="0" lvl="0" marR="0" indent="-182880" marL="182880">
              <a:spcBef>
                <a:spcPts val="480"/>
              </a:spcBef>
              <a:buClr>
                <a:schemeClr val="accent1"/>
              </a:buClr>
              <a:buSzPct val="25000"/>
              <a:buFont typeface="Arial"/>
              <a:buNone/>
            </a:pPr>
            <a:r>
              <a:rPr strike="noStrike" u="none" b="0" cap="none" baseline="0" sz="2400" lang="es-ES" i="0">
                <a:solidFill>
                  <a:schemeClr val="dk1"/>
                </a:solidFill>
                <a:latin typeface="Arial"/>
                <a:ea typeface="Arial"/>
                <a:cs typeface="Arial"/>
                <a:sym typeface="Arial"/>
              </a:rPr>
              <a:t>Según el tipo detectan cambios de volumen del aire o temperatura.</a:t>
            </a:r>
          </a:p>
          <a:p>
            <a:r>
              <a:t/>
            </a:r>
          </a:p>
        </p:txBody>
      </p:sp>
      <p:sp>
        <p:nvSpPr>
          <p:cNvPr id="209" name="Shape 209"/>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3600" lang="es-ES" i="0">
                <a:solidFill>
                  <a:schemeClr val="dk2"/>
                </a:solidFill>
                <a:latin typeface="Arial"/>
                <a:ea typeface="Arial"/>
                <a:cs typeface="Arial"/>
                <a:sym typeface="Arial"/>
              </a:rPr>
              <a:t>Acceso de personas al recinto: Alarma contra intrusos.</a:t>
            </a:r>
          </a:p>
        </p:txBody>
      </p:sp>
      <p:sp>
        <p:nvSpPr>
          <p:cNvPr id="210" name="Shape 210"/>
          <p:cNvSpPr/>
          <p:nvPr/>
        </p:nvSpPr>
        <p:spPr>
          <a:xfrm>
            <a:off y="1428736" x="4857751"/>
            <a:ext cy="4079871" cx="4079871"/>
          </a:xfrm>
          <a:prstGeom prst="rect">
            <a:avLst/>
          </a:prstGeom>
          <a:blipFill>
            <a:blip r:embed="rId3"/>
            <a:stretch>
              <a:fillRect/>
            </a:stretch>
          </a:blipFill>
        </p:spPr>
      </p:sp>
      <p:sp>
        <p:nvSpPr>
          <p:cNvPr id="211" name="Shape 211"/>
          <p:cNvSpPr/>
          <p:nvPr/>
        </p:nvSpPr>
        <p:spPr>
          <a:xfrm rot="7535265">
            <a:off y="1284135" x="5856159"/>
            <a:ext cy="714380" cx="714380"/>
          </a:xfrm>
          <a:prstGeom prst="rightArrow">
            <a:avLst>
              <a:gd fmla="val 50000" name="adj1"/>
              <a:gd fmla="val 50000" name="adj2"/>
            </a:avLst>
          </a:prstGeom>
          <a:solidFill>
            <a:schemeClr val="accent1"/>
          </a:solidFill>
          <a:ln w="26425" cap="flat">
            <a:solidFill>
              <a:srgbClr val="6B7670"/>
            </a:solidFill>
            <a:prstDash val="solid"/>
            <a:round/>
            <a:headEnd w="med" len="med" type="none"/>
            <a:tailEnd w="med" len="med" type="none"/>
          </a:ln>
        </p:spPr>
        <p:txBody>
          <a:bodyPr bIns="45700" rIns="91425" lIns="91425" tIns="45700" anchor="ctr" anchorCtr="0">
            <a:noAutofit/>
          </a:bodyPr>
          <a:lstStyle/>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y="0" x="0"/>
          <a:ext cy="0" cx="0"/>
          <a:chOff y="0" x="0"/>
          <a:chExt cy="0" cx="0"/>
        </a:xfrm>
      </p:grpSpPr>
      <p:sp>
        <p:nvSpPr>
          <p:cNvPr id="218" name="Shape 218"/>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3600" lang="es-ES" i="0">
                <a:solidFill>
                  <a:schemeClr val="dk2"/>
                </a:solidFill>
                <a:latin typeface="Arial"/>
                <a:ea typeface="Arial"/>
                <a:cs typeface="Arial"/>
                <a:sym typeface="Arial"/>
              </a:rPr>
              <a:t>Acceso de personas al recinto: Alarma contra intrusos.</a:t>
            </a:r>
          </a:p>
        </p:txBody>
      </p:sp>
      <p:sp>
        <p:nvSpPr>
          <p:cNvPr id="219" name="Shape 219"/>
          <p:cNvSpPr/>
          <p:nvPr/>
        </p:nvSpPr>
        <p:spPr>
          <a:xfrm>
            <a:off y="2357430" x="1571604"/>
            <a:ext cy="3352800" cx="5943600"/>
          </a:xfrm>
          <a:prstGeom prst="rect">
            <a:avLst/>
          </a:prstGeom>
          <a:blipFill>
            <a:blip r:embed="rId3"/>
            <a:stretch>
              <a:fillRect/>
            </a:stretch>
          </a:blipFill>
        </p:spPr>
      </p:sp>
      <p:sp>
        <p:nvSpPr>
          <p:cNvPr id="220" name="Shape 220"/>
          <p:cNvSpPr txBox="1"/>
          <p:nvPr>
            <p:ph idx="1" type="body"/>
          </p:nvPr>
        </p:nvSpPr>
        <p:spPr>
          <a:xfrm>
            <a:off y="2357430" x="1571604"/>
            <a:ext cy="3352799" cx="5943599"/>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
        <p:nvSpPr>
          <p:cNvPr id="221" name="Shape 221"/>
          <p:cNvSpPr txBox="1"/>
          <p:nvPr/>
        </p:nvSpPr>
        <p:spPr>
          <a:xfrm>
            <a:off y="1714488" x="642910"/>
            <a:ext cy="369332" cx="7643865"/>
          </a:xfrm>
          <a:prstGeom prst="rect">
            <a:avLst/>
          </a:prstGeom>
          <a:noFill/>
          <a:ln>
            <a:noFill/>
          </a:ln>
        </p:spPr>
        <p:txBody>
          <a:bodyPr bIns="45700" rIns="91425" lIns="91425" tIns="45700" anchor="t" anchorCtr="0">
            <a:noAutofit/>
          </a:bodyPr>
          <a:lstStyle/>
          <a:p>
            <a:pPr algn="l" rtl="0" lvl="0" marR="0" indent="0" marL="0">
              <a:buSzPct val="25000"/>
              <a:buNone/>
            </a:pPr>
            <a:r>
              <a:rPr strike="noStrike" u="none" b="0" cap="none" baseline="0" sz="1800" lang="es-ES" i="0">
                <a:solidFill>
                  <a:schemeClr val="dk1"/>
                </a:solidFill>
                <a:latin typeface="Arial"/>
                <a:ea typeface="Arial"/>
                <a:cs typeface="Arial"/>
                <a:sym typeface="Arial"/>
              </a:rPr>
              <a:t>Los sensores láser sólo existen en el cine y la tele.</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y="0" x="0"/>
          <a:ext cy="0" cx="0"/>
          <a:chOff y="0" x="0"/>
          <a:chExt cy="0" cx="0"/>
        </a:xfrm>
      </p:grpSpPr>
      <p:sp>
        <p:nvSpPr>
          <p:cNvPr id="96" name="Shape 96"/>
          <p:cNvSpPr txBox="1"/>
          <p:nvPr>
            <p:ph type="title"/>
          </p:nvPr>
        </p:nvSpPr>
        <p:spPr>
          <a:xfrm>
            <a:off y="2362200" x="722312"/>
            <a:ext cy="2200275" cx="7772400"/>
          </a:xfrm>
          <a:prstGeom prst="rect">
            <a:avLst/>
          </a:prstGeom>
          <a:noFill/>
          <a:ln>
            <a:noFill/>
          </a:ln>
        </p:spPr>
        <p:txBody>
          <a:bodyPr bIns="45700" rIns="91425" lIns="91425" tIns="45700" anchor="b" anchorCtr="0">
            <a:noAutofit/>
          </a:bodyPr>
          <a:lstStyle/>
          <a:p>
            <a:pPr algn="l" rtl="0" lvl="0" marR="0" indent="0" marL="0">
              <a:spcBef>
                <a:spcPts val="0"/>
              </a:spcBef>
              <a:buClr>
                <a:schemeClr val="dk2"/>
              </a:buClr>
              <a:buSzPct val="25000"/>
              <a:buFont typeface="Arial"/>
              <a:buNone/>
            </a:pPr>
            <a:r>
              <a:rPr strike="noStrike" u="none" b="0" cap="small" baseline="0" sz="4800" lang="es-ES" i="0">
                <a:solidFill>
                  <a:schemeClr val="lt2"/>
                </a:solidFill>
                <a:latin typeface="Arial"/>
                <a:ea typeface="Arial"/>
                <a:cs typeface="Arial"/>
                <a:sym typeface="Arial"/>
              </a:rPr>
              <a:t>Introducción</a:t>
            </a:r>
          </a:p>
        </p:txBody>
      </p:sp>
      <p:sp>
        <p:nvSpPr>
          <p:cNvPr id="97" name="Shape 97"/>
          <p:cNvSpPr txBox="1"/>
          <p:nvPr>
            <p:ph idx="1" type="body"/>
          </p:nvPr>
        </p:nvSpPr>
        <p:spPr>
          <a:xfrm>
            <a:off y="4626864" x="722312"/>
            <a:ext cy="1500187" cx="7772400"/>
          </a:xfrm>
          <a:prstGeom prst="rect">
            <a:avLst/>
          </a:prstGeom>
          <a:noFill/>
          <a:ln>
            <a:noFill/>
          </a:ln>
        </p:spPr>
        <p:txBody>
          <a:bodyPr bIns="45700" rIns="91425" lIns="91425" tIns="45700" anchor="t" anchorCtr="0">
            <a:noAutofit/>
          </a:bodyPr>
          <a:lstStyle/>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y="0" x="0"/>
          <a:ext cy="0" cx="0"/>
          <a:chOff y="0" x="0"/>
          <a:chExt cy="0" cx="0"/>
        </a:xfrm>
      </p:grpSpPr>
      <p:sp>
        <p:nvSpPr>
          <p:cNvPr id="228" name="Shape 228"/>
          <p:cNvSpPr txBox="1"/>
          <p:nvPr>
            <p:ph idx="1" type="body"/>
          </p:nvPr>
        </p:nvSpPr>
        <p:spPr>
          <a:xfrm>
            <a:off y="1481328" x="457200"/>
            <a:ext cy="4525963" cx="4257676"/>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25000"/>
              <a:buFont typeface="Arial"/>
              <a:buNone/>
            </a:pPr>
            <a:r>
              <a:rPr strike="noStrike" u="none" b="0" cap="none" baseline="0" sz="2400" lang="es-ES" i="0">
                <a:solidFill>
                  <a:schemeClr val="dk1"/>
                </a:solidFill>
                <a:latin typeface="Arial"/>
                <a:ea typeface="Arial"/>
                <a:cs typeface="Arial"/>
                <a:sym typeface="Arial"/>
              </a:rPr>
              <a:t>Una batería auxiliar proporciona corriente en el caso de un corte de energía (Intencionado o fortuito)</a:t>
            </a:r>
          </a:p>
          <a:p>
            <a:r>
              <a:t/>
            </a:r>
          </a:p>
        </p:txBody>
      </p:sp>
      <p:sp>
        <p:nvSpPr>
          <p:cNvPr id="229" name="Shape 229"/>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3600" lang="es-ES" i="0">
                <a:solidFill>
                  <a:schemeClr val="dk2"/>
                </a:solidFill>
                <a:latin typeface="Arial"/>
                <a:ea typeface="Arial"/>
                <a:cs typeface="Arial"/>
                <a:sym typeface="Arial"/>
              </a:rPr>
              <a:t>Acceso de personas al recinto: Alarma contra intrusos.</a:t>
            </a:r>
          </a:p>
        </p:txBody>
      </p:sp>
      <p:sp>
        <p:nvSpPr>
          <p:cNvPr id="230" name="Shape 230"/>
          <p:cNvSpPr/>
          <p:nvPr/>
        </p:nvSpPr>
        <p:spPr>
          <a:xfrm>
            <a:off y="1428736" x="4857751"/>
            <a:ext cy="4079871" cx="4079871"/>
          </a:xfrm>
          <a:prstGeom prst="rect">
            <a:avLst/>
          </a:prstGeom>
          <a:blipFill>
            <a:blip r:embed="rId3"/>
            <a:stretch>
              <a:fillRect/>
            </a:stretch>
          </a:blipFill>
        </p:spPr>
      </p:sp>
      <p:sp>
        <p:nvSpPr>
          <p:cNvPr id="231" name="Shape 231"/>
          <p:cNvSpPr/>
          <p:nvPr/>
        </p:nvSpPr>
        <p:spPr>
          <a:xfrm rot="-7064136">
            <a:off y="4713158" x="4998903"/>
            <a:ext cy="714380" cx="714380"/>
          </a:xfrm>
          <a:prstGeom prst="rightArrow">
            <a:avLst>
              <a:gd fmla="val 50000" name="adj1"/>
              <a:gd fmla="val 50000" name="adj2"/>
            </a:avLst>
          </a:prstGeom>
          <a:solidFill>
            <a:schemeClr val="accent1"/>
          </a:solidFill>
          <a:ln w="26425" cap="flat">
            <a:solidFill>
              <a:srgbClr val="6B7670"/>
            </a:solidFill>
            <a:prstDash val="solid"/>
            <a:round/>
            <a:headEnd w="med" len="med" type="none"/>
            <a:tailEnd w="med" len="med" type="none"/>
          </a:ln>
        </p:spPr>
        <p:txBody>
          <a:bodyPr bIns="45700" rIns="91425" lIns="91425" tIns="45700" anchor="ctr" anchorCtr="0">
            <a:noAutofit/>
          </a:bodyPr>
          <a:lstStyle/>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 name="Shape 237"/>
        <p:cNvGrpSpPr/>
        <p:nvPr/>
      </p:nvGrpSpPr>
      <p:grpSpPr>
        <a:xfrm>
          <a:off y="0" x="0"/>
          <a:ext cy="0" cx="0"/>
          <a:chOff y="0" x="0"/>
          <a:chExt cy="0" cx="0"/>
        </a:xfrm>
      </p:grpSpPr>
      <p:sp>
        <p:nvSpPr>
          <p:cNvPr id="238" name="Shape 238"/>
          <p:cNvSpPr txBox="1"/>
          <p:nvPr>
            <p:ph idx="1" type="body"/>
          </p:nvPr>
        </p:nvSpPr>
        <p:spPr>
          <a:xfrm>
            <a:off y="1481328" x="457200"/>
            <a:ext cy="4525963" cx="4257676"/>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25000"/>
              <a:buFont typeface="Arial"/>
              <a:buNone/>
            </a:pPr>
            <a:r>
              <a:rPr strike="noStrike" u="none" b="0" cap="none" baseline="0" sz="2400" lang="es-ES" i="0">
                <a:solidFill>
                  <a:schemeClr val="dk1"/>
                </a:solidFill>
                <a:latin typeface="Arial"/>
                <a:ea typeface="Arial"/>
                <a:cs typeface="Arial"/>
                <a:sym typeface="Arial"/>
              </a:rPr>
              <a:t>La sirena: hace ruido</a:t>
            </a:r>
          </a:p>
          <a:p>
            <a:pPr algn="l" rtl="0" lvl="0" marR="0" indent="-182880" marL="182880">
              <a:spcBef>
                <a:spcPts val="480"/>
              </a:spcBef>
              <a:buClr>
                <a:schemeClr val="accent1"/>
              </a:buClr>
              <a:buSzPct val="25000"/>
              <a:buFont typeface="Arial"/>
              <a:buNone/>
            </a:pPr>
            <a:r>
              <a:rPr strike="noStrike" u="none" b="0" cap="none" baseline="0" sz="2400" lang="es-ES" i="0">
                <a:solidFill>
                  <a:schemeClr val="dk1"/>
                </a:solidFill>
                <a:latin typeface="Arial"/>
                <a:ea typeface="Arial"/>
                <a:cs typeface="Arial"/>
                <a:sym typeface="Arial"/>
              </a:rPr>
              <a:t>Tiene una intención meramente disuasoria</a:t>
            </a:r>
          </a:p>
          <a:p>
            <a:r>
              <a:t/>
            </a:r>
          </a:p>
          <a:p>
            <a:r>
              <a:t/>
            </a:r>
          </a:p>
        </p:txBody>
      </p:sp>
      <p:sp>
        <p:nvSpPr>
          <p:cNvPr id="239" name="Shape 239"/>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3600" lang="es-ES" i="0">
                <a:solidFill>
                  <a:schemeClr val="dk2"/>
                </a:solidFill>
                <a:latin typeface="Arial"/>
                <a:ea typeface="Arial"/>
                <a:cs typeface="Arial"/>
                <a:sym typeface="Arial"/>
              </a:rPr>
              <a:t>Acceso de personas al recinto: Alarma contra intrusos.</a:t>
            </a:r>
          </a:p>
        </p:txBody>
      </p:sp>
      <p:sp>
        <p:nvSpPr>
          <p:cNvPr id="240" name="Shape 240"/>
          <p:cNvSpPr/>
          <p:nvPr/>
        </p:nvSpPr>
        <p:spPr>
          <a:xfrm>
            <a:off y="1428736" x="4857751"/>
            <a:ext cy="4079871" cx="4079871"/>
          </a:xfrm>
          <a:prstGeom prst="rect">
            <a:avLst/>
          </a:prstGeom>
          <a:blipFill>
            <a:blip r:embed="rId3"/>
            <a:stretch>
              <a:fillRect/>
            </a:stretch>
          </a:blipFill>
        </p:spPr>
      </p:sp>
      <p:sp>
        <p:nvSpPr>
          <p:cNvPr id="241" name="Shape 241"/>
          <p:cNvSpPr/>
          <p:nvPr/>
        </p:nvSpPr>
        <p:spPr>
          <a:xfrm rot="-7064136">
            <a:off y="4625763" x="8483408"/>
            <a:ext cy="714380" cx="714380"/>
          </a:xfrm>
          <a:prstGeom prst="rightArrow">
            <a:avLst>
              <a:gd fmla="val 50000" name="adj1"/>
              <a:gd fmla="val 50000" name="adj2"/>
            </a:avLst>
          </a:prstGeom>
          <a:solidFill>
            <a:schemeClr val="accent1"/>
          </a:solidFill>
          <a:ln w="26425" cap="flat">
            <a:solidFill>
              <a:srgbClr val="6B7670"/>
            </a:solidFill>
            <a:prstDash val="solid"/>
            <a:round/>
            <a:headEnd w="med" len="med" type="none"/>
            <a:tailEnd w="med" len="med" type="none"/>
          </a:ln>
        </p:spPr>
        <p:txBody>
          <a:bodyPr bIns="45700" rIns="91425" lIns="91425" tIns="45700" anchor="ctr" anchorCtr="0">
            <a:noAutofit/>
          </a:bodyPr>
          <a:lstStyle/>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7" name="Shape 247"/>
        <p:cNvGrpSpPr/>
        <p:nvPr/>
      </p:nvGrpSpPr>
      <p:grpSpPr>
        <a:xfrm>
          <a:off y="0" x="0"/>
          <a:ext cy="0" cx="0"/>
          <a:chOff y="0" x="0"/>
          <a:chExt cy="0" cx="0"/>
        </a:xfrm>
      </p:grpSpPr>
      <p:sp>
        <p:nvSpPr>
          <p:cNvPr id="248" name="Shape 248"/>
          <p:cNvSpPr txBox="1"/>
          <p:nvPr>
            <p:ph idx="1" type="body"/>
          </p:nvPr>
        </p:nvSpPr>
        <p:spPr>
          <a:xfrm>
            <a:off y="1481328" x="457200"/>
            <a:ext cy="4525963" cx="4257676"/>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25000"/>
              <a:buFont typeface="Arial"/>
              <a:buNone/>
            </a:pPr>
            <a:r>
              <a:rPr strike="noStrike" u="none" b="0" cap="none" baseline="0" sz="2400" lang="es-ES" i="0">
                <a:solidFill>
                  <a:schemeClr val="dk1"/>
                </a:solidFill>
                <a:latin typeface="Arial"/>
                <a:ea typeface="Arial"/>
                <a:cs typeface="Arial"/>
                <a:sym typeface="Arial"/>
              </a:rPr>
              <a:t>El módulo central, con la electrónica.</a:t>
            </a:r>
          </a:p>
          <a:p>
            <a:pPr algn="l" rtl="0" lvl="0" marR="0" indent="-182880" marL="182880">
              <a:spcBef>
                <a:spcPts val="480"/>
              </a:spcBef>
              <a:buClr>
                <a:schemeClr val="accent1"/>
              </a:buClr>
              <a:buSzPct val="25000"/>
              <a:buFont typeface="Arial"/>
              <a:buNone/>
            </a:pPr>
            <a:r>
              <a:rPr strike="noStrike" u="none" b="0" cap="none" baseline="0" sz="2400" lang="es-ES" i="0">
                <a:solidFill>
                  <a:schemeClr val="dk1"/>
                </a:solidFill>
                <a:latin typeface="Arial"/>
                <a:ea typeface="Arial"/>
                <a:cs typeface="Arial"/>
                <a:sym typeface="Arial"/>
              </a:rPr>
              <a:t>Suele estar en caja blindada, ingnífuga y antihumedad.</a:t>
            </a:r>
          </a:p>
          <a:p>
            <a:r>
              <a:t/>
            </a:r>
          </a:p>
        </p:txBody>
      </p:sp>
      <p:sp>
        <p:nvSpPr>
          <p:cNvPr id="249" name="Shape 249"/>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3600" lang="es-ES" i="0">
                <a:solidFill>
                  <a:schemeClr val="dk2"/>
                </a:solidFill>
                <a:latin typeface="Arial"/>
                <a:ea typeface="Arial"/>
                <a:cs typeface="Arial"/>
                <a:sym typeface="Arial"/>
              </a:rPr>
              <a:t>Acceso de personas al recinto: Alarma contra intrusos.</a:t>
            </a:r>
          </a:p>
        </p:txBody>
      </p:sp>
      <p:sp>
        <p:nvSpPr>
          <p:cNvPr id="250" name="Shape 250"/>
          <p:cNvSpPr/>
          <p:nvPr/>
        </p:nvSpPr>
        <p:spPr>
          <a:xfrm>
            <a:off y="1428736" x="4857751"/>
            <a:ext cy="4079871" cx="4079871"/>
          </a:xfrm>
          <a:prstGeom prst="rect">
            <a:avLst/>
          </a:prstGeom>
          <a:blipFill>
            <a:blip r:embed="rId3"/>
            <a:stretch>
              <a:fillRect/>
            </a:stretch>
          </a:blipFill>
        </p:spPr>
      </p:sp>
      <p:sp>
        <p:nvSpPr>
          <p:cNvPr id="251" name="Shape 251"/>
          <p:cNvSpPr/>
          <p:nvPr/>
        </p:nvSpPr>
        <p:spPr>
          <a:xfrm rot="-7064136">
            <a:off y="4625763" x="7411837"/>
            <a:ext cy="714380" cx="714380"/>
          </a:xfrm>
          <a:prstGeom prst="rightArrow">
            <a:avLst>
              <a:gd fmla="val 50000" name="adj1"/>
              <a:gd fmla="val 50000" name="adj2"/>
            </a:avLst>
          </a:prstGeom>
          <a:solidFill>
            <a:schemeClr val="accent1"/>
          </a:solidFill>
          <a:ln w="26425" cap="flat">
            <a:solidFill>
              <a:srgbClr val="6B7670"/>
            </a:solidFill>
            <a:prstDash val="solid"/>
            <a:round/>
            <a:headEnd w="med" len="med" type="none"/>
            <a:tailEnd w="med" len="med" type="none"/>
          </a:ln>
        </p:spPr>
        <p:txBody>
          <a:bodyPr bIns="45700" rIns="91425" lIns="91425" tIns="45700" anchor="ctr" anchorCtr="0">
            <a:noAutofit/>
          </a:bodyPr>
          <a:lstStyle/>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y="0" x="0"/>
          <a:ext cy="0" cx="0"/>
          <a:chOff y="0" x="0"/>
          <a:chExt cy="0" cx="0"/>
        </a:xfrm>
      </p:grpSpPr>
      <p:sp>
        <p:nvSpPr>
          <p:cNvPr id="258" name="Shape 258"/>
          <p:cNvSpPr txBox="1"/>
          <p:nvPr>
            <p:ph idx="1" type="body"/>
          </p:nvPr>
        </p:nvSpPr>
        <p:spPr>
          <a:xfrm>
            <a:off y="1481328" x="457200"/>
            <a:ext cy="4525963" cx="4257676"/>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25000"/>
              <a:buFont typeface="Arial"/>
              <a:buNone/>
            </a:pPr>
            <a:r>
              <a:rPr strike="noStrike" u="none" b="0" cap="none" baseline="0" sz="2400" lang="es-ES" i="0">
                <a:solidFill>
                  <a:schemeClr val="dk1"/>
                </a:solidFill>
                <a:latin typeface="Arial"/>
                <a:ea typeface="Arial"/>
                <a:cs typeface="Arial"/>
                <a:sym typeface="Arial"/>
              </a:rPr>
              <a:t>La alarma está conectada a la línea telefónica, con el fin de mandar un aviso a la central de alarmas</a:t>
            </a:r>
          </a:p>
          <a:p>
            <a:pPr algn="l" rtl="0" lvl="0" marR="0" indent="-182880" marL="182880">
              <a:spcBef>
                <a:spcPts val="480"/>
              </a:spcBef>
              <a:buClr>
                <a:schemeClr val="accent1"/>
              </a:buClr>
              <a:buSzPct val="25000"/>
              <a:buFont typeface="Arial"/>
              <a:buNone/>
            </a:pPr>
            <a:r>
              <a:rPr strike="noStrike" u="none" b="0" cap="none" baseline="0" sz="2400" lang="es-ES" i="0">
                <a:solidFill>
                  <a:schemeClr val="dk1"/>
                </a:solidFill>
                <a:latin typeface="Arial"/>
                <a:ea typeface="Arial"/>
                <a:cs typeface="Arial"/>
                <a:sym typeface="Arial"/>
              </a:rPr>
              <a:t>(Que sabe qué cliente tiene apuros por el CALLER-ID)</a:t>
            </a:r>
          </a:p>
          <a:p>
            <a:pPr algn="l" rtl="0" lvl="0" marR="0" indent="-182880" marL="182880">
              <a:spcBef>
                <a:spcPts val="480"/>
              </a:spcBef>
              <a:buClr>
                <a:schemeClr val="accent1"/>
              </a:buClr>
              <a:buSzPct val="25000"/>
              <a:buFont typeface="Arial"/>
              <a:buNone/>
            </a:pPr>
            <a:r>
              <a:rPr strike="noStrike" u="none" b="0" cap="none" baseline="0" sz="2400" lang="es-ES" i="0">
                <a:solidFill>
                  <a:schemeClr val="dk1"/>
                </a:solidFill>
                <a:latin typeface="Arial"/>
                <a:ea typeface="Arial"/>
                <a:cs typeface="Arial"/>
                <a:sym typeface="Arial"/>
              </a:rPr>
              <a:t>O mensajes pregrabados (policía, etc…)</a:t>
            </a:r>
          </a:p>
          <a:p>
            <a:r>
              <a:t/>
            </a:r>
          </a:p>
        </p:txBody>
      </p:sp>
      <p:sp>
        <p:nvSpPr>
          <p:cNvPr id="259" name="Shape 259"/>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3600" lang="es-ES" i="0">
                <a:solidFill>
                  <a:schemeClr val="dk2"/>
                </a:solidFill>
                <a:latin typeface="Arial"/>
                <a:ea typeface="Arial"/>
                <a:cs typeface="Arial"/>
                <a:sym typeface="Arial"/>
              </a:rPr>
              <a:t>Acceso de personas al recinto: Alarma contra intrusos.</a:t>
            </a:r>
          </a:p>
        </p:txBody>
      </p:sp>
      <p:sp>
        <p:nvSpPr>
          <p:cNvPr id="260" name="Shape 260"/>
          <p:cNvSpPr/>
          <p:nvPr/>
        </p:nvSpPr>
        <p:spPr>
          <a:xfrm>
            <a:off y="2000240" x="4857751"/>
            <a:ext cy="2857500" cx="3333750"/>
          </a:xfrm>
          <a:prstGeom prst="rect">
            <a:avLst/>
          </a:prstGeom>
          <a:blipFill>
            <a:blip r:embed="rId3"/>
            <a:stretch>
              <a:fillRect/>
            </a:stretch>
          </a:blipFill>
        </p:spPr>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y="0" x="0"/>
          <a:ext cy="0" cx="0"/>
          <a:chOff y="0" x="0"/>
          <a:chExt cy="0" cx="0"/>
        </a:xfrm>
      </p:grpSpPr>
      <p:sp>
        <p:nvSpPr>
          <p:cNvPr id="267" name="Shape 267"/>
          <p:cNvSpPr txBox="1"/>
          <p:nvPr>
            <p:ph idx="1" type="body"/>
          </p:nvPr>
        </p:nvSpPr>
        <p:spPr>
          <a:xfrm>
            <a:off y="1481328" x="457200"/>
            <a:ext cy="4525963" cx="4257676"/>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25000"/>
              <a:buFont typeface="Arial"/>
              <a:buNone/>
            </a:pPr>
            <a:r>
              <a:rPr strike="noStrike" u="none" b="0" cap="none" baseline="0" sz="2400" lang="es-ES" i="0">
                <a:solidFill>
                  <a:schemeClr val="dk1"/>
                </a:solidFill>
                <a:latin typeface="Arial"/>
                <a:ea typeface="Arial"/>
                <a:cs typeface="Arial"/>
                <a:sym typeface="Arial"/>
              </a:rPr>
              <a:t>La alarmas más actuales utilizan la red movil (GSM, UMTS), en lugar o además de la RTC.</a:t>
            </a:r>
          </a:p>
          <a:p>
            <a:r>
              <a:t/>
            </a:r>
          </a:p>
        </p:txBody>
      </p:sp>
      <p:sp>
        <p:nvSpPr>
          <p:cNvPr id="268" name="Shape 268"/>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3600" lang="es-ES" i="0">
                <a:solidFill>
                  <a:schemeClr val="dk2"/>
                </a:solidFill>
                <a:latin typeface="Arial"/>
                <a:ea typeface="Arial"/>
                <a:cs typeface="Arial"/>
                <a:sym typeface="Arial"/>
              </a:rPr>
              <a:t>Acceso de personas al recinto: Alarma contra intrusos.</a:t>
            </a:r>
          </a:p>
        </p:txBody>
      </p:sp>
      <p:sp>
        <p:nvSpPr>
          <p:cNvPr id="269" name="Shape 269"/>
          <p:cNvSpPr/>
          <p:nvPr/>
        </p:nvSpPr>
        <p:spPr>
          <a:xfrm>
            <a:off y="1500174" x="5357817"/>
            <a:ext cy="4572032" cx="3518322"/>
          </a:xfrm>
          <a:prstGeom prst="rect">
            <a:avLst/>
          </a:prstGeom>
          <a:blipFill>
            <a:blip r:embed="rId3"/>
            <a:stretch>
              <a:fillRect/>
            </a:stretch>
          </a:blipFill>
        </p:spPr>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y="0" x="0"/>
          <a:ext cy="0" cx="0"/>
          <a:chOff y="0" x="0"/>
          <a:chExt cy="0" cx="0"/>
        </a:xfrm>
      </p:grpSpPr>
      <p:sp>
        <p:nvSpPr>
          <p:cNvPr id="276" name="Shape 276"/>
          <p:cNvSpPr txBox="1"/>
          <p:nvPr>
            <p:ph idx="1" type="body"/>
          </p:nvPr>
        </p:nvSpPr>
        <p:spPr>
          <a:xfrm>
            <a:off y="1481328" x="457200"/>
            <a:ext cy="4525963" cx="4257676"/>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25000"/>
              <a:buFont typeface="Arial"/>
              <a:buNone/>
            </a:pPr>
            <a:r>
              <a:rPr strike="noStrike" u="none" b="0" cap="none" baseline="0" sz="2400" lang="es-ES" i="0">
                <a:solidFill>
                  <a:schemeClr val="dk1"/>
                </a:solidFill>
                <a:latin typeface="Arial"/>
                <a:ea typeface="Arial"/>
                <a:cs typeface="Arial"/>
                <a:sym typeface="Arial"/>
              </a:rPr>
              <a:t>Los detectores magnéticos de puertas y ventanas constan de dos piezas: el propio detector magnético y un potente imán.</a:t>
            </a:r>
          </a:p>
          <a:p>
            <a:pPr algn="l" rtl="0" lvl="0" marR="0" indent="-182880" marL="182880">
              <a:spcBef>
                <a:spcPts val="480"/>
              </a:spcBef>
              <a:buClr>
                <a:schemeClr val="accent1"/>
              </a:buClr>
              <a:buSzPct val="25000"/>
              <a:buFont typeface="Arial"/>
              <a:buNone/>
            </a:pPr>
            <a:r>
              <a:rPr strike="noStrike" u="none" b="0" cap="none" baseline="0" sz="2400" lang="es-ES" i="0">
                <a:solidFill>
                  <a:schemeClr val="dk1"/>
                </a:solidFill>
                <a:latin typeface="Arial"/>
                <a:ea typeface="Arial"/>
                <a:cs typeface="Arial"/>
                <a:sym typeface="Arial"/>
              </a:rPr>
              <a:t>El detector se activa ante variaciones en el campo magnético.</a:t>
            </a:r>
          </a:p>
          <a:p>
            <a:r>
              <a:t/>
            </a:r>
          </a:p>
        </p:txBody>
      </p:sp>
      <p:sp>
        <p:nvSpPr>
          <p:cNvPr id="277" name="Shape 277"/>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3600" lang="es-ES" i="0">
                <a:solidFill>
                  <a:schemeClr val="dk2"/>
                </a:solidFill>
                <a:latin typeface="Arial"/>
                <a:ea typeface="Arial"/>
                <a:cs typeface="Arial"/>
                <a:sym typeface="Arial"/>
              </a:rPr>
              <a:t>Acceso de personas al recinto: Alarma contra intrusos.</a:t>
            </a:r>
          </a:p>
        </p:txBody>
      </p:sp>
      <p:sp>
        <p:nvSpPr>
          <p:cNvPr id="278" name="Shape 278"/>
          <p:cNvSpPr/>
          <p:nvPr/>
        </p:nvSpPr>
        <p:spPr>
          <a:xfrm>
            <a:off y="1428736" x="4786312"/>
            <a:ext cy="4786345" cx="3853009"/>
          </a:xfrm>
          <a:prstGeom prst="rect">
            <a:avLst/>
          </a:prstGeom>
          <a:blipFill>
            <a:blip r:embed="rId3"/>
            <a:stretch>
              <a:fillRect/>
            </a:stretch>
          </a:blipFill>
        </p:spPr>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y="0" x="0"/>
          <a:ext cy="0" cx="0"/>
          <a:chOff y="0" x="0"/>
          <a:chExt cy="0" cx="0"/>
        </a:xfrm>
      </p:grpSpPr>
      <p:sp>
        <p:nvSpPr>
          <p:cNvPr id="285" name="Shape 285"/>
          <p:cNvSpPr txBox="1"/>
          <p:nvPr>
            <p:ph idx="1" type="body"/>
          </p:nvPr>
        </p:nvSpPr>
        <p:spPr>
          <a:xfrm>
            <a:off y="1481328" x="457200"/>
            <a:ext cy="4525963" cx="4257676"/>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25000"/>
              <a:buFont typeface="Arial"/>
              <a:buNone/>
            </a:pPr>
            <a:r>
              <a:rPr strike="noStrike" u="none" b="0" cap="none" baseline="0" sz="2400" lang="es-ES" i="0">
                <a:solidFill>
                  <a:schemeClr val="dk1"/>
                </a:solidFill>
                <a:latin typeface="Arial"/>
                <a:ea typeface="Arial"/>
                <a:cs typeface="Arial"/>
                <a:sym typeface="Arial"/>
              </a:rPr>
              <a:t>Hay otros muchos tipos de sensores, todos con el mismo principio: controlar la estabilidad de una o más señales físicas de intrusión. Ante un cambio se dispara la alarma</a:t>
            </a:r>
          </a:p>
          <a:p>
            <a:r>
              <a:t/>
            </a:r>
          </a:p>
          <a:p>
            <a:pPr algn="l" rtl="0" lvl="0" marR="0" indent="-182880" marL="182880">
              <a:spcBef>
                <a:spcPts val="480"/>
              </a:spcBef>
              <a:buClr>
                <a:schemeClr val="accent1"/>
              </a:buClr>
              <a:buSzPct val="25000"/>
              <a:buFont typeface="Arial"/>
              <a:buNone/>
            </a:pPr>
            <a:r>
              <a:rPr strike="noStrike" u="none" b="0" cap="none" baseline="0" sz="2400" lang="es-ES" i="0">
                <a:solidFill>
                  <a:schemeClr val="dk1"/>
                </a:solidFill>
                <a:latin typeface="Arial"/>
                <a:ea typeface="Arial"/>
                <a:cs typeface="Arial"/>
                <a:sym typeface="Arial"/>
              </a:rPr>
              <a:t>El de la foto es un sensor de rotura de cristales.</a:t>
            </a:r>
          </a:p>
          <a:p>
            <a:r>
              <a:t/>
            </a:r>
          </a:p>
        </p:txBody>
      </p:sp>
      <p:sp>
        <p:nvSpPr>
          <p:cNvPr id="286" name="Shape 286"/>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Otros detectores</a:t>
            </a:r>
          </a:p>
        </p:txBody>
      </p:sp>
      <p:sp>
        <p:nvSpPr>
          <p:cNvPr id="287" name="Shape 287"/>
          <p:cNvSpPr/>
          <p:nvPr/>
        </p:nvSpPr>
        <p:spPr>
          <a:xfrm>
            <a:off y="2636911" x="5364087"/>
            <a:ext cy="3063973" cx="3063973"/>
          </a:xfrm>
          <a:prstGeom prst="rect">
            <a:avLst/>
          </a:prstGeom>
          <a:blipFill>
            <a:blip r:embed="rId3"/>
            <a:stretch>
              <a:fillRect/>
            </a:stretch>
          </a:blipFill>
        </p:spPr>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y="0" x="0"/>
          <a:ext cy="0" cx="0"/>
          <a:chOff y="0" x="0"/>
          <a:chExt cy="0" cx="0"/>
        </a:xfrm>
      </p:grpSpPr>
      <p:sp>
        <p:nvSpPr>
          <p:cNvPr id="294" name="Shape 294"/>
          <p:cNvSpPr txBox="1"/>
          <p:nvPr>
            <p:ph idx="1" type="body"/>
          </p:nvPr>
        </p:nvSpPr>
        <p:spPr>
          <a:xfrm>
            <a:off y="1481328" x="457200"/>
            <a:ext cy="4525963" cx="4257676"/>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25000"/>
              <a:buFont typeface="Arial"/>
              <a:buNone/>
            </a:pPr>
            <a:r>
              <a:rPr strike="noStrike" u="none" b="0" cap="none" baseline="0" sz="2400" lang="es-ES" i="0">
                <a:solidFill>
                  <a:schemeClr val="dk1"/>
                </a:solidFill>
                <a:latin typeface="Arial"/>
                <a:ea typeface="Arial"/>
                <a:cs typeface="Arial"/>
                <a:sym typeface="Arial"/>
              </a:rPr>
              <a:t>Puede haber pulsadores de emergencia, normalmente disimulados que disparan la alarma</a:t>
            </a:r>
          </a:p>
          <a:p>
            <a:r>
              <a:t/>
            </a:r>
          </a:p>
        </p:txBody>
      </p:sp>
      <p:sp>
        <p:nvSpPr>
          <p:cNvPr id="295" name="Shape 295"/>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3600" lang="es-ES" i="0">
                <a:solidFill>
                  <a:schemeClr val="dk2"/>
                </a:solidFill>
                <a:latin typeface="Arial"/>
                <a:ea typeface="Arial"/>
                <a:cs typeface="Arial"/>
                <a:sym typeface="Arial"/>
              </a:rPr>
              <a:t>Acceso de personas al recinto: Alarma contra intrusos.</a:t>
            </a:r>
          </a:p>
        </p:txBody>
      </p:sp>
      <p:sp>
        <p:nvSpPr>
          <p:cNvPr id="296" name="Shape 296"/>
          <p:cNvSpPr/>
          <p:nvPr/>
        </p:nvSpPr>
        <p:spPr>
          <a:xfrm>
            <a:off y="2428867" x="5000628"/>
            <a:ext cy="2643206" cx="3964809"/>
          </a:xfrm>
          <a:prstGeom prst="rect">
            <a:avLst/>
          </a:prstGeom>
          <a:blipFill>
            <a:blip r:embed="rId3"/>
            <a:stretch>
              <a:fillRect/>
            </a:stretch>
          </a:blipFill>
        </p:spPr>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 name="Shape 302"/>
        <p:cNvGrpSpPr/>
        <p:nvPr/>
      </p:nvGrpSpPr>
      <p:grpSpPr>
        <a:xfrm>
          <a:off y="0" x="0"/>
          <a:ext cy="0" cx="0"/>
          <a:chOff y="0" x="0"/>
          <a:chExt cy="0" cx="0"/>
        </a:xfrm>
      </p:grpSpPr>
      <p:sp>
        <p:nvSpPr>
          <p:cNvPr id="303" name="Shape 303"/>
          <p:cNvSpPr/>
          <p:nvPr/>
        </p:nvSpPr>
        <p:spPr>
          <a:xfrm>
            <a:off y="2571743" x="0"/>
            <a:ext cy="2980372" cx="4257675"/>
          </a:xfrm>
          <a:prstGeom prst="rect">
            <a:avLst/>
          </a:prstGeom>
          <a:blipFill>
            <a:blip r:embed="rId3"/>
            <a:stretch>
              <a:fillRect/>
            </a:stretch>
          </a:blipFill>
        </p:spPr>
      </p:sp>
      <p:sp>
        <p:nvSpPr>
          <p:cNvPr id="304" name="Shape 304"/>
          <p:cNvSpPr txBox="1"/>
          <p:nvPr>
            <p:ph idx="1" type="body"/>
          </p:nvPr>
        </p:nvSpPr>
        <p:spPr>
          <a:xfrm>
            <a:off y="2571743" x="0"/>
            <a:ext cy="2980373" cx="4257674"/>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
        <p:nvSpPr>
          <p:cNvPr id="305" name="Shape 305"/>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3600" lang="es-ES" i="0">
                <a:solidFill>
                  <a:schemeClr val="dk2"/>
                </a:solidFill>
                <a:latin typeface="Arial"/>
                <a:ea typeface="Arial"/>
                <a:cs typeface="Arial"/>
                <a:sym typeface="Arial"/>
              </a:rPr>
              <a:t>Acceso de personas al recinto: Alarma contra intrusos.</a:t>
            </a:r>
          </a:p>
        </p:txBody>
      </p:sp>
      <p:sp>
        <p:nvSpPr>
          <p:cNvPr id="306" name="Shape 306"/>
          <p:cNvSpPr/>
          <p:nvPr/>
        </p:nvSpPr>
        <p:spPr>
          <a:xfrm>
            <a:off y="3643314" x="3428992"/>
            <a:ext cy="721351" cx="789403"/>
          </a:xfrm>
          <a:prstGeom prst="rect">
            <a:avLst/>
          </a:prstGeom>
          <a:blipFill>
            <a:blip r:embed="rId4"/>
            <a:stretch>
              <a:fillRect/>
            </a:stretch>
          </a:blipFill>
        </p:spPr>
      </p:sp>
      <p:sp>
        <p:nvSpPr>
          <p:cNvPr id="307" name="Shape 307"/>
          <p:cNvSpPr txBox="1"/>
          <p:nvPr/>
        </p:nvSpPr>
        <p:spPr>
          <a:xfrm>
            <a:off y="1785925" x="4429123"/>
            <a:ext cy="4832092" cx="4214841"/>
          </a:xfrm>
          <a:prstGeom prst="rect">
            <a:avLst/>
          </a:prstGeom>
          <a:noFill/>
          <a:ln>
            <a:noFill/>
          </a:ln>
        </p:spPr>
        <p:txBody>
          <a:bodyPr bIns="45700" rIns="91425" lIns="91425" tIns="45700" anchor="t" anchorCtr="0">
            <a:noAutofit/>
          </a:bodyPr>
          <a:lstStyle/>
          <a:p>
            <a:pPr algn="l" rtl="0" lvl="0" marR="0" indent="0" marL="0">
              <a:buSzPct val="25000"/>
              <a:buNone/>
            </a:pPr>
            <a:r>
              <a:rPr strike="noStrike" u="none" b="0" cap="none" baseline="0" sz="2800" lang="es-ES" i="0">
                <a:solidFill>
                  <a:schemeClr val="dk1"/>
                </a:solidFill>
                <a:latin typeface="Arial"/>
                <a:ea typeface="Arial"/>
                <a:cs typeface="Arial"/>
                <a:sym typeface="Arial"/>
              </a:rPr>
              <a:t>A diferencia de lo que ocurre en las películas, si se le pega un tiro a cualquier componente, la alarma se dispara y las puertas no se abren.</a:t>
            </a:r>
          </a:p>
          <a:p>
            <a:r>
              <a:t/>
            </a:r>
          </a:p>
          <a:p>
            <a:pPr algn="l" rtl="0" lvl="0" marR="0" indent="0" marL="0">
              <a:buSzPct val="25000"/>
              <a:buNone/>
            </a:pPr>
            <a:r>
              <a:rPr strike="noStrike" u="none" b="0" cap="none" baseline="0" sz="2800" lang="es-ES" i="0">
                <a:solidFill>
                  <a:schemeClr val="dk1"/>
                </a:solidFill>
                <a:latin typeface="Arial"/>
                <a:ea typeface="Arial"/>
                <a:cs typeface="Arial"/>
                <a:sym typeface="Arial"/>
              </a:rPr>
              <a:t>También ocurre si se corta cualquier cable del sistema.</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y="0" x="0"/>
          <a:ext cy="0" cx="0"/>
          <a:chOff y="0" x="0"/>
          <a:chExt cy="0" cx="0"/>
        </a:xfrm>
      </p:grpSpPr>
      <p:sp>
        <p:nvSpPr>
          <p:cNvPr id="314" name="Shape 314"/>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Sistemas mixtos</a:t>
            </a:r>
          </a:p>
        </p:txBody>
      </p:sp>
      <p:sp>
        <p:nvSpPr>
          <p:cNvPr id="315" name="Shape 315"/>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La central de alarma puede tener también detectores de incendios (detectan humo o calor excesivo).</a:t>
            </a:r>
          </a:p>
          <a:p>
            <a:pPr algn="l" rtl="0" lvl="0" marR="0" indent="-182880" marL="18288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En ese caso, pueden disparar una sirena (para avisar) además de algún sistema de extinción de incendios automático, como agua nebulizada o gases que sustituyen el oxígeno.</a:t>
            </a:r>
          </a:p>
          <a:p>
            <a:pPr algn="l" rtl="0" lvl="0" marR="0" indent="-182880" marL="18288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Por supuesto, también avisa a la empresa de seguridad.</a:t>
            </a:r>
          </a:p>
          <a:p>
            <a:r>
              <a:t/>
            </a:r>
          </a:p>
          <a:p>
            <a:pPr algn="l" rtl="0" lvl="0" marR="0" indent="-182880" marL="18288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A éstas centrales de alarma se las denomina Sistemas mixtos.</a:t>
            </a:r>
          </a:p>
        </p:txBody>
      </p:sp>
      <p:sp>
        <p:nvSpPr>
          <p:cNvPr id="316" name="Shape 316"/>
          <p:cNvSpPr/>
          <p:nvPr/>
        </p:nvSpPr>
        <p:spPr>
          <a:xfrm>
            <a:off y="4581128" x="539552"/>
            <a:ext cy="1800225" cx="2533650"/>
          </a:xfrm>
          <a:prstGeom prst="rect">
            <a:avLst/>
          </a:prstGeom>
          <a:blipFill>
            <a:blip r:embed="rId3"/>
            <a:stretch>
              <a:fillRect/>
            </a:stretch>
          </a:blipFill>
        </p:spPr>
      </p:sp>
      <p:sp>
        <p:nvSpPr>
          <p:cNvPr id="317" name="Shape 317"/>
          <p:cNvSpPr/>
          <p:nvPr/>
        </p:nvSpPr>
        <p:spPr>
          <a:xfrm>
            <a:off y="4607857" x="5868144"/>
            <a:ext cy="2143125" cx="2143125"/>
          </a:xfrm>
          <a:prstGeom prst="rect">
            <a:avLst/>
          </a:prstGeom>
          <a:blipFill>
            <a:blip r:embed="rId4"/>
            <a:stretch>
              <a:fillRect/>
            </a:stretch>
          </a:blipFill>
        </p:spPr>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y="0" x="0"/>
          <a:ext cy="0" cx="0"/>
          <a:chOff y="0" x="0"/>
          <a:chExt cy="0" cx="0"/>
        </a:xfrm>
      </p:grpSpPr>
      <p:sp>
        <p:nvSpPr>
          <p:cNvPr id="102" name="Shape 102"/>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Introducción </a:t>
            </a:r>
          </a:p>
        </p:txBody>
      </p:sp>
      <p:sp>
        <p:nvSpPr>
          <p:cNvPr id="103" name="Shape 103"/>
          <p:cNvSpPr txBox="1"/>
          <p:nvPr>
            <p:ph idx="1" type="body"/>
          </p:nvPr>
        </p:nvSpPr>
        <p:spPr>
          <a:xfrm>
            <a:off y="2046224" x="457200"/>
            <a:ext cy="4325099" cx="6245399"/>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105263"/>
              <a:buFont typeface="Arial"/>
              <a:buChar char="•"/>
            </a:pPr>
            <a:r>
              <a:rPr strike="noStrike" u="none" b="0" cap="none" baseline="0" sz="1850" lang="es-ES" i="0">
                <a:solidFill>
                  <a:schemeClr val="dk1"/>
                </a:solidFill>
                <a:latin typeface="Arial"/>
                <a:ea typeface="Arial"/>
                <a:cs typeface="Arial"/>
                <a:sym typeface="Arial"/>
              </a:rPr>
              <a:t>El hecho de tener sistemas altamente conectados multiplica las posibilidades de ataque a través de las redes</a:t>
            </a:r>
          </a:p>
          <a:p>
            <a:pPr algn="l" rtl="0" lvl="0" marR="0" indent="-182880" marL="182880">
              <a:spcBef>
                <a:spcPts val="480"/>
              </a:spcBef>
              <a:buClr>
                <a:schemeClr val="accent1"/>
              </a:buClr>
              <a:buSzPct val="105263"/>
              <a:buFont typeface="Arial"/>
              <a:buChar char="•"/>
            </a:pPr>
            <a:r>
              <a:rPr strike="noStrike" u="none" b="0" cap="none" baseline="0" sz="1850" lang="es-ES" i="0">
                <a:solidFill>
                  <a:schemeClr val="dk1"/>
                </a:solidFill>
                <a:latin typeface="Arial"/>
                <a:ea typeface="Arial"/>
                <a:cs typeface="Arial"/>
                <a:sym typeface="Arial"/>
              </a:rPr>
              <a:t>Las empresas de producción de bienes y servicios suelen organizar su trabajo en base a estructuras </a:t>
            </a:r>
            <a:r>
              <a:rPr strike="noStrike" u="none" b="0" cap="none" baseline="0" sz="1850" lang="es-ES" i="0">
                <a:solidFill>
                  <a:srgbClr val="FF0000"/>
                </a:solidFill>
                <a:latin typeface="Arial"/>
                <a:ea typeface="Arial"/>
                <a:cs typeface="Arial"/>
                <a:sym typeface="Arial"/>
              </a:rPr>
              <a:t>cliente/servidor</a:t>
            </a:r>
          </a:p>
          <a:p>
            <a:r>
              <a:t/>
            </a:r>
          </a:p>
          <a:p>
            <a:pPr algn="l" rtl="0" lvl="0" marR="0" indent="-182880" marL="182880">
              <a:spcBef>
                <a:spcPts val="480"/>
              </a:spcBef>
              <a:buClr>
                <a:schemeClr val="accent1"/>
              </a:buClr>
              <a:buSzPct val="105263"/>
              <a:buFont typeface="Arial"/>
              <a:buChar char="•"/>
            </a:pPr>
            <a:r>
              <a:rPr strike="noStrike" u="none" b="0" cap="none" baseline="0" sz="1850" lang="es-ES" i="0">
                <a:solidFill>
                  <a:schemeClr val="dk1"/>
                </a:solidFill>
                <a:latin typeface="Arial"/>
                <a:ea typeface="Arial"/>
                <a:cs typeface="Arial"/>
                <a:sym typeface="Arial"/>
              </a:rPr>
              <a:t>Es decir, las estaciones de trabajo (</a:t>
            </a:r>
            <a:r>
              <a:rPr strike="noStrike" u="none" b="0" cap="none" baseline="0" sz="1850" lang="es-ES" i="0">
                <a:solidFill>
                  <a:srgbClr val="FF0000"/>
                </a:solidFill>
                <a:latin typeface="Arial"/>
                <a:ea typeface="Arial"/>
                <a:cs typeface="Arial"/>
                <a:sym typeface="Arial"/>
              </a:rPr>
              <a:t>workstations</a:t>
            </a:r>
            <a:r>
              <a:rPr strike="noStrike" u="none" b="0" cap="none" baseline="0" sz="1850" lang="es-ES" i="0">
                <a:solidFill>
                  <a:schemeClr val="dk1"/>
                </a:solidFill>
                <a:latin typeface="Arial"/>
                <a:ea typeface="Arial"/>
                <a:cs typeface="Arial"/>
                <a:sym typeface="Arial"/>
              </a:rPr>
              <a:t>), donde se sientas las personas, son considerados clientes, </a:t>
            </a:r>
            <a:r>
              <a:rPr strike="noStrike" u="none" b="0" cap="none" baseline="0" sz="1850" lang="es-ES" i="1">
                <a:solidFill>
                  <a:schemeClr val="dk1"/>
                </a:solidFill>
                <a:latin typeface="Arial"/>
                <a:ea typeface="Arial"/>
                <a:cs typeface="Arial"/>
                <a:sym typeface="Arial"/>
              </a:rPr>
              <a:t>consumidores</a:t>
            </a:r>
            <a:r>
              <a:rPr strike="noStrike" u="none" b="0" cap="none" baseline="0" sz="1850" lang="es-ES" i="0">
                <a:solidFill>
                  <a:schemeClr val="dk1"/>
                </a:solidFill>
                <a:latin typeface="Arial"/>
                <a:ea typeface="Arial"/>
                <a:cs typeface="Arial"/>
                <a:sym typeface="Arial"/>
              </a:rPr>
              <a:t> de servicios. Son ordenadores dedicados al usuario, y configurados de acuerdo a esta mentalidad.</a:t>
            </a:r>
          </a:p>
          <a:p>
            <a:pPr algn="l" rtl="0" lvl="0" marR="0" indent="-182880" marL="182880">
              <a:spcBef>
                <a:spcPts val="480"/>
              </a:spcBef>
              <a:buClr>
                <a:schemeClr val="accent1"/>
              </a:buClr>
              <a:buSzPct val="105263"/>
              <a:buFont typeface="Arial"/>
              <a:buChar char="•"/>
            </a:pPr>
            <a:r>
              <a:rPr strike="noStrike" u="none" b="0" cap="none" baseline="0" sz="1850" lang="es-ES" i="0">
                <a:solidFill>
                  <a:schemeClr val="dk1"/>
                </a:solidFill>
                <a:latin typeface="Arial"/>
                <a:ea typeface="Arial"/>
                <a:cs typeface="Arial"/>
                <a:sym typeface="Arial"/>
              </a:rPr>
              <a:t>Algunos otros ordenadores, los servidores (</a:t>
            </a:r>
            <a:r>
              <a:rPr strike="noStrike" u="none" b="0" cap="none" baseline="0" sz="1850" lang="es-ES" i="0">
                <a:solidFill>
                  <a:srgbClr val="FF0000"/>
                </a:solidFill>
                <a:latin typeface="Arial"/>
                <a:ea typeface="Arial"/>
                <a:cs typeface="Arial"/>
                <a:sym typeface="Arial"/>
              </a:rPr>
              <a:t>servers</a:t>
            </a:r>
            <a:r>
              <a:rPr strike="noStrike" u="none" b="0" cap="none" baseline="0" sz="1850" lang="es-ES" i="0">
                <a:solidFill>
                  <a:schemeClr val="dk1"/>
                </a:solidFill>
                <a:latin typeface="Arial"/>
                <a:ea typeface="Arial"/>
                <a:cs typeface="Arial"/>
                <a:sym typeface="Arial"/>
              </a:rPr>
              <a:t>), son configurados como </a:t>
            </a:r>
            <a:r>
              <a:rPr strike="noStrike" u="none" b="0" cap="none" baseline="0" sz="1850" lang="es-ES" i="1">
                <a:solidFill>
                  <a:schemeClr val="dk1"/>
                </a:solidFill>
                <a:latin typeface="Arial"/>
                <a:ea typeface="Arial"/>
                <a:cs typeface="Arial"/>
                <a:sym typeface="Arial"/>
              </a:rPr>
              <a:t>prestadores</a:t>
            </a:r>
            <a:r>
              <a:rPr strike="noStrike" u="none" b="0" cap="none" baseline="0" sz="1850" lang="es-ES" i="0">
                <a:solidFill>
                  <a:schemeClr val="dk1"/>
                </a:solidFill>
                <a:latin typeface="Arial"/>
                <a:ea typeface="Arial"/>
                <a:cs typeface="Arial"/>
                <a:sym typeface="Arial"/>
              </a:rPr>
              <a:t> de servicios a las estaciones de trabajo, a través de la red. En general, toda su capacidad debe dedicarse a ello. Es decir, los usuarios no deben trabajar en ellos directamente.</a:t>
            </a:r>
          </a:p>
        </p:txBody>
      </p:sp>
      <p:sp>
        <p:nvSpPr>
          <p:cNvPr id="104" name="Shape 104"/>
          <p:cNvSpPr/>
          <p:nvPr/>
        </p:nvSpPr>
        <p:spPr>
          <a:xfrm>
            <a:off y="1916832" x="6702496"/>
            <a:ext cy="2088231" cx="2292515"/>
          </a:xfrm>
          <a:prstGeom prst="rect">
            <a:avLst/>
          </a:prstGeom>
          <a:blipFill>
            <a:blip r:embed="rId3"/>
            <a:stretch>
              <a:fillRect/>
            </a:stretch>
          </a:blipFill>
        </p:spPr>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y="0" x="0"/>
          <a:ext cy="0" cx="0"/>
          <a:chOff y="0" x="0"/>
          <a:chExt cy="0" cx="0"/>
        </a:xfrm>
      </p:grpSpPr>
      <p:sp>
        <p:nvSpPr>
          <p:cNvPr id="322" name="Shape 322"/>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BUS / Estrella – Cable / Inalámbrica</a:t>
            </a:r>
          </a:p>
        </p:txBody>
      </p:sp>
      <p:sp>
        <p:nvSpPr>
          <p:cNvPr id="323" name="Shape 323"/>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Los sensores, pulsadores suelen estar conectados en estrella</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Una configuración en BUS abarata costes y simplifica la instalación, pero reduce la seguridad</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Las conexiones inalámbricas sufren interferencias de manera mucho más frecuente que el cable, así que no se suelen utilizar</a:t>
            </a:r>
          </a:p>
          <a:p>
            <a:r>
              <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7" name="Shape 327"/>
        <p:cNvGrpSpPr/>
        <p:nvPr/>
      </p:nvGrpSpPr>
      <p:grpSpPr>
        <a:xfrm>
          <a:off y="0" x="0"/>
          <a:ext cy="0" cx="0"/>
          <a:chOff y="0" x="0"/>
          <a:chExt cy="0" cx="0"/>
        </a:xfrm>
      </p:grpSpPr>
      <p:sp>
        <p:nvSpPr>
          <p:cNvPr id="328" name="Shape 328"/>
          <p:cNvSpPr txBox="1"/>
          <p:nvPr>
            <p:ph type="title"/>
          </p:nvPr>
        </p:nvSpPr>
        <p:spPr>
          <a:xfrm>
            <a:off y="2362200" x="722312"/>
            <a:ext cy="2200275" cx="7772400"/>
          </a:xfrm>
          <a:prstGeom prst="rect">
            <a:avLst/>
          </a:prstGeom>
          <a:noFill/>
          <a:ln>
            <a:noFill/>
          </a:ln>
        </p:spPr>
        <p:txBody>
          <a:bodyPr bIns="45700" rIns="91425" lIns="91425" tIns="45700" anchor="b" anchorCtr="0">
            <a:noAutofit/>
          </a:bodyPr>
          <a:lstStyle/>
          <a:p>
            <a:pPr algn="l" rtl="0" lvl="0" marR="0" indent="0" marL="0">
              <a:spcBef>
                <a:spcPts val="0"/>
              </a:spcBef>
              <a:buClr>
                <a:schemeClr val="dk2"/>
              </a:buClr>
              <a:buSzPct val="25000"/>
              <a:buFont typeface="Arial"/>
              <a:buNone/>
            </a:pPr>
            <a:r>
              <a:rPr strike="noStrike" u="none" b="0" cap="small" baseline="0" sz="4800" lang="es-ES" i="0">
                <a:solidFill>
                  <a:schemeClr val="lt2"/>
                </a:solidFill>
                <a:latin typeface="Arial"/>
                <a:ea typeface="Arial"/>
                <a:cs typeface="Arial"/>
                <a:sym typeface="Arial"/>
              </a:rPr>
              <a:t>Personal </a:t>
            </a:r>
            <a:r>
              <a:rPr strike="noStrike" u="none" b="0" cap="small" baseline="0" sz="4800" lang="es-ES" i="0">
                <a:solidFill>
                  <a:schemeClr val="dk2"/>
                </a:solidFill>
                <a:latin typeface="Arial"/>
                <a:ea typeface="Arial"/>
                <a:cs typeface="Arial"/>
                <a:sym typeface="Arial"/>
              </a:rPr>
              <a:t>de vigilancia</a:t>
            </a:r>
          </a:p>
        </p:txBody>
      </p:sp>
      <p:sp>
        <p:nvSpPr>
          <p:cNvPr id="329" name="Shape 329"/>
          <p:cNvSpPr txBox="1"/>
          <p:nvPr>
            <p:ph idx="1" type="body"/>
          </p:nvPr>
        </p:nvSpPr>
        <p:spPr>
          <a:xfrm>
            <a:off y="4626864" x="722312"/>
            <a:ext cy="1500187" cx="7772400"/>
          </a:xfrm>
          <a:prstGeom prst="rect">
            <a:avLst/>
          </a:prstGeom>
          <a:noFill/>
          <a:ln>
            <a:noFill/>
          </a:ln>
        </p:spPr>
        <p:txBody>
          <a:bodyPr bIns="45700" rIns="91425" lIns="91425" tIns="45700" anchor="t" anchorCtr="0">
            <a:noAutofit/>
          </a:bodyPr>
          <a:lstStyle/>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3" name="Shape 333"/>
        <p:cNvGrpSpPr/>
        <p:nvPr/>
      </p:nvGrpSpPr>
      <p:grpSpPr>
        <a:xfrm>
          <a:off y="0" x="0"/>
          <a:ext cy="0" cx="0"/>
          <a:chOff y="0" x="0"/>
          <a:chExt cy="0" cx="0"/>
        </a:xfrm>
      </p:grpSpPr>
      <p:sp>
        <p:nvSpPr>
          <p:cNvPr id="334" name="Shape 334"/>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3600" lang="es-ES" i="0">
                <a:solidFill>
                  <a:srgbClr val="FF0000"/>
                </a:solidFill>
                <a:latin typeface="Arial"/>
                <a:ea typeface="Arial"/>
                <a:cs typeface="Arial"/>
                <a:sym typeface="Arial"/>
              </a:rPr>
              <a:t>Vigilantes o guardia de seguridad privada</a:t>
            </a:r>
          </a:p>
        </p:txBody>
      </p:sp>
      <p:sp>
        <p:nvSpPr>
          <p:cNvPr id="335" name="Shape 335"/>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1" marR="0" indent="-182880" marL="18288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Un guardia de seguridad privada puede actuar como medida de seguridad</a:t>
            </a:r>
          </a:p>
          <a:p>
            <a:pPr algn="l" rtl="0" lvl="2" marR="0" indent="-190500" marL="45720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ACTIVA: porque en muchos casos puede impedir un ataque</a:t>
            </a:r>
          </a:p>
          <a:p>
            <a:pPr algn="l" rtl="0" lvl="2" marR="0" indent="-190500" marL="45720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PASIVA: porque en otros casos, producido un ataque puede intervenir para reducir su impacto</a:t>
            </a:r>
          </a:p>
          <a:p>
            <a:r>
              <a:t/>
            </a:r>
          </a:p>
          <a:p>
            <a:r>
              <a:t/>
            </a:r>
          </a:p>
        </p:txBody>
      </p:sp>
      <p:sp>
        <p:nvSpPr>
          <p:cNvPr id="336" name="Shape 336"/>
          <p:cNvSpPr/>
          <p:nvPr/>
        </p:nvSpPr>
        <p:spPr>
          <a:xfrm>
            <a:off y="3645023" x="4860032"/>
            <a:ext cy="2238375" cx="2981325"/>
          </a:xfrm>
          <a:prstGeom prst="rect">
            <a:avLst/>
          </a:prstGeom>
          <a:blipFill>
            <a:blip r:embed="rId3"/>
            <a:stretch>
              <a:fillRect/>
            </a:stretch>
          </a:blipFill>
        </p:spPr>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0" name="Shape 340"/>
        <p:cNvGrpSpPr/>
        <p:nvPr/>
      </p:nvGrpSpPr>
      <p:grpSpPr>
        <a:xfrm>
          <a:off y="0" x="0"/>
          <a:ext cy="0" cx="0"/>
          <a:chOff y="0" x="0"/>
          <a:chExt cy="0" cx="0"/>
        </a:xfrm>
      </p:grpSpPr>
      <p:sp>
        <p:nvSpPr>
          <p:cNvPr id="341" name="Shape 341"/>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3600" lang="es-ES" i="0">
                <a:solidFill>
                  <a:srgbClr val="FF0000"/>
                </a:solidFill>
                <a:latin typeface="Arial"/>
                <a:ea typeface="Arial"/>
                <a:cs typeface="Arial"/>
                <a:sym typeface="Arial"/>
              </a:rPr>
              <a:t>Vigilantes o guardia de seguridad privada</a:t>
            </a:r>
          </a:p>
        </p:txBody>
      </p:sp>
      <p:sp>
        <p:nvSpPr>
          <p:cNvPr id="342" name="Shape 342"/>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1" marR="0" indent="-182880" marL="182880">
              <a:spcBef>
                <a:spcPts val="400"/>
              </a:spcBef>
              <a:buClr>
                <a:schemeClr val="accent1"/>
              </a:buClr>
              <a:buSzPct val="87719"/>
              <a:buFont typeface="Arial"/>
              <a:buChar char="•"/>
            </a:pPr>
            <a:r>
              <a:rPr strike="noStrike" u="none" b="0" cap="none" baseline="0" sz="1850" lang="es-ES" i="0">
                <a:solidFill>
                  <a:schemeClr val="dk1"/>
                </a:solidFill>
                <a:latin typeface="Arial"/>
                <a:ea typeface="Arial"/>
                <a:cs typeface="Arial"/>
                <a:sym typeface="Arial"/>
              </a:rPr>
              <a:t>En España, la normativa acerca de la seguridad privada indica que los vigilantes o guardias de seguridad privada:</a:t>
            </a:r>
          </a:p>
          <a:p>
            <a:pPr algn="l" rtl="0" lvl="2" marR="0" indent="-190500" marL="457200">
              <a:spcBef>
                <a:spcPts val="360"/>
              </a:spcBef>
              <a:buClr>
                <a:schemeClr val="accent1"/>
              </a:buClr>
              <a:buSzPct val="93137"/>
              <a:buFont typeface="Arial"/>
              <a:buChar char="•"/>
            </a:pPr>
            <a:r>
              <a:rPr strike="noStrike" u="none" b="0" cap="none" baseline="0" sz="1650" lang="es-ES" i="0">
                <a:solidFill>
                  <a:schemeClr val="dk1"/>
                </a:solidFill>
                <a:latin typeface="Arial"/>
                <a:ea typeface="Arial"/>
                <a:cs typeface="Arial"/>
                <a:sym typeface="Arial"/>
              </a:rPr>
              <a:t>Pertenecen, obligatoriamente, a una empresa de seguridad. </a:t>
            </a:r>
          </a:p>
          <a:p>
            <a:pPr algn="l" rtl="0" lvl="2" marR="0" indent="-190500" marL="457200">
              <a:spcBef>
                <a:spcPts val="360"/>
              </a:spcBef>
              <a:buClr>
                <a:schemeClr val="accent1"/>
              </a:buClr>
              <a:buSzPct val="93137"/>
              <a:buFont typeface="Arial"/>
              <a:buChar char="•"/>
            </a:pPr>
            <a:r>
              <a:rPr strike="noStrike" u="none" b="0" cap="none" baseline="0" sz="1650" lang="es-ES" i="0">
                <a:solidFill>
                  <a:schemeClr val="dk1"/>
                </a:solidFill>
                <a:latin typeface="Arial"/>
                <a:ea typeface="Arial"/>
                <a:cs typeface="Arial"/>
                <a:sym typeface="Arial"/>
              </a:rPr>
              <a:t>Siguen un proceso de selección y acreditación de acuerdo a normativa</a:t>
            </a:r>
          </a:p>
          <a:p>
            <a:r>
              <a:t/>
            </a:r>
          </a:p>
          <a:p>
            <a:pPr algn="l" rtl="0" lvl="1" marR="0" indent="-182880" marL="182880">
              <a:spcBef>
                <a:spcPts val="400"/>
              </a:spcBef>
              <a:buClr>
                <a:schemeClr val="accent1"/>
              </a:buClr>
              <a:buSzPct val="87719"/>
              <a:buFont typeface="Arial"/>
              <a:buChar char="•"/>
            </a:pPr>
            <a:r>
              <a:rPr strike="noStrike" u="none" b="0" cap="none" baseline="0" sz="1850" lang="es-ES" i="0">
                <a:solidFill>
                  <a:schemeClr val="dk1"/>
                </a:solidFill>
                <a:latin typeface="Arial"/>
                <a:ea typeface="Arial"/>
                <a:cs typeface="Arial"/>
                <a:sym typeface="Arial"/>
              </a:rPr>
              <a:t>Sus funciones y atribuciones están claramente definidas</a:t>
            </a:r>
          </a:p>
          <a:p>
            <a:pPr algn="l" rtl="0" lvl="2" marR="0" indent="-7620" marL="274320">
              <a:spcBef>
                <a:spcPts val="360"/>
              </a:spcBef>
              <a:buClr>
                <a:schemeClr val="accent1"/>
              </a:buClr>
              <a:buSzPct val="25000"/>
              <a:buFont typeface="Arial"/>
              <a:buNone/>
            </a:pPr>
            <a:r>
              <a:rPr strike="noStrike" u="none" b="0" cap="none" baseline="0" sz="1650" lang="es-ES" i="0">
                <a:solidFill>
                  <a:schemeClr val="dk1"/>
                </a:solidFill>
                <a:latin typeface="Arial"/>
                <a:ea typeface="Arial"/>
                <a:cs typeface="Arial"/>
                <a:sym typeface="Arial"/>
              </a:rPr>
              <a:t>“Se reserva al personal de seguridad privada estrictamente las funciones de vigilancia y seguridad activa de bienes y personas –diurna y nocturna- y el control de sistemas de seguridad; entendiéndose por vigilancia y seguridad activa aquella que incluye la posibilidad de repeler cualquier agresión al bien que se vigila”</a:t>
            </a:r>
          </a:p>
          <a:p>
            <a:r>
              <a:t/>
            </a:r>
          </a:p>
          <a:p>
            <a:pPr algn="l" rtl="0" lvl="1" marR="0" indent="-342900" marL="342900">
              <a:spcBef>
                <a:spcPts val="400"/>
              </a:spcBef>
              <a:buClr>
                <a:schemeClr val="accent1"/>
              </a:buClr>
              <a:buSzPct val="87719"/>
              <a:buFont typeface="Arial"/>
              <a:buChar char="•"/>
            </a:pPr>
            <a:r>
              <a:rPr strike="noStrike" u="none" b="0" cap="none" baseline="0" sz="1850" lang="es-ES" i="0">
                <a:solidFill>
                  <a:schemeClr val="dk1"/>
                </a:solidFill>
                <a:latin typeface="Arial"/>
                <a:ea typeface="Arial"/>
                <a:cs typeface="Arial"/>
                <a:sym typeface="Arial"/>
              </a:rPr>
              <a:t>Se centran en: </a:t>
            </a:r>
          </a:p>
          <a:p>
            <a:pPr algn="l" rtl="0" lvl="1" marR="0" indent="-464819" marL="731520">
              <a:spcBef>
                <a:spcPts val="340"/>
              </a:spcBef>
              <a:buClr>
                <a:schemeClr val="accent1"/>
              </a:buClr>
              <a:buSzPct val="90312"/>
              <a:buFont typeface="Arial"/>
              <a:buAutoNum type="arabicPeriod"/>
            </a:pPr>
            <a:r>
              <a:rPr strike="noStrike" u="none" b="0" cap="none" baseline="0" sz="1550" lang="es-ES" i="0">
                <a:solidFill>
                  <a:schemeClr val="dk1"/>
                </a:solidFill>
                <a:latin typeface="Arial"/>
                <a:ea typeface="Arial"/>
                <a:cs typeface="Arial"/>
                <a:sym typeface="Arial"/>
              </a:rPr>
              <a:t>Control de accesos cuando existan mecanismos de seguridad incorporados contra la comisión de infracciones o limitación de la entrada de determinadas personas.</a:t>
            </a:r>
          </a:p>
          <a:p>
            <a:pPr algn="l" rtl="0" lvl="1" marR="0" indent="-464819" marL="731520">
              <a:spcBef>
                <a:spcPts val="340"/>
              </a:spcBef>
              <a:buClr>
                <a:schemeClr val="accent1"/>
              </a:buClr>
              <a:buSzPct val="90312"/>
              <a:buFont typeface="Arial"/>
              <a:buAutoNum type="arabicPeriod"/>
            </a:pPr>
            <a:r>
              <a:rPr strike="noStrike" u="none" b="0" cap="none" baseline="0" sz="1550" lang="es-ES" i="0">
                <a:solidFill>
                  <a:schemeClr val="dk1"/>
                </a:solidFill>
                <a:latin typeface="Arial"/>
                <a:ea typeface="Arial"/>
                <a:cs typeface="Arial"/>
                <a:sym typeface="Arial"/>
              </a:rPr>
              <a:t>Control de sistemas de seguridad contra la comisión de delitos y faltas</a:t>
            </a:r>
          </a:p>
          <a:p>
            <a:pPr algn="l" rtl="0" lvl="1" marR="0" indent="-464819" marL="731520">
              <a:spcBef>
                <a:spcPts val="340"/>
              </a:spcBef>
              <a:buClr>
                <a:schemeClr val="accent1"/>
              </a:buClr>
              <a:buSzPct val="90312"/>
              <a:buFont typeface="Arial"/>
              <a:buAutoNum type="arabicPeriod"/>
            </a:pPr>
            <a:r>
              <a:rPr strike="noStrike" u="none" b="0" cap="none" baseline="0" sz="1550" lang="es-ES" i="0">
                <a:solidFill>
                  <a:schemeClr val="dk1"/>
                </a:solidFill>
                <a:latin typeface="Arial"/>
                <a:ea typeface="Arial"/>
                <a:cs typeface="Arial"/>
                <a:sym typeface="Arial"/>
              </a:rPr>
              <a:t>Vigilancia y seguridad de los bienes y las personas que se encuentren en los inmuebles con posibilidad de represión.</a:t>
            </a:r>
          </a:p>
          <a:p>
            <a:r>
              <a:t/>
            </a:r>
          </a:p>
          <a:p>
            <a:r>
              <a:t/>
            </a:r>
          </a:p>
          <a:p>
            <a:r>
              <a:t/>
            </a:r>
          </a:p>
          <a:p>
            <a:r>
              <a:t/>
            </a: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6" name="Shape 346"/>
        <p:cNvGrpSpPr/>
        <p:nvPr/>
      </p:nvGrpSpPr>
      <p:grpSpPr>
        <a:xfrm>
          <a:off y="0" x="0"/>
          <a:ext cy="0" cx="0"/>
          <a:chOff y="0" x="0"/>
          <a:chExt cy="0" cx="0"/>
        </a:xfrm>
      </p:grpSpPr>
      <p:sp>
        <p:nvSpPr>
          <p:cNvPr id="347" name="Shape 347"/>
          <p:cNvSpPr txBox="1"/>
          <p:nvPr>
            <p:ph type="title"/>
          </p:nvPr>
        </p:nvSpPr>
        <p:spPr>
          <a:xfrm>
            <a:off y="2362200" x="722312"/>
            <a:ext cy="2200275" cx="7772400"/>
          </a:xfrm>
          <a:prstGeom prst="rect">
            <a:avLst/>
          </a:prstGeom>
          <a:noFill/>
          <a:ln>
            <a:noFill/>
          </a:ln>
        </p:spPr>
        <p:txBody>
          <a:bodyPr bIns="45700" rIns="91425" lIns="91425" tIns="45700" anchor="b" anchorCtr="0">
            <a:noAutofit/>
          </a:bodyPr>
          <a:lstStyle/>
          <a:p>
            <a:pPr algn="l" rtl="0" lvl="0" marR="0" indent="0" marL="0">
              <a:spcBef>
                <a:spcPts val="0"/>
              </a:spcBef>
              <a:buClr>
                <a:schemeClr val="dk2"/>
              </a:buClr>
              <a:buSzPct val="25000"/>
              <a:buFont typeface="Arial"/>
              <a:buNone/>
            </a:pPr>
            <a:r>
              <a:rPr strike="noStrike" u="none" b="0" cap="small" baseline="0" sz="4800" lang="es-ES" i="0">
                <a:solidFill>
                  <a:schemeClr val="lt2"/>
                </a:solidFill>
                <a:latin typeface="Arial"/>
                <a:ea typeface="Arial"/>
                <a:cs typeface="Arial"/>
                <a:sym typeface="Arial"/>
              </a:rPr>
              <a:t>Cámaras</a:t>
            </a:r>
          </a:p>
        </p:txBody>
      </p:sp>
      <p:sp>
        <p:nvSpPr>
          <p:cNvPr id="348" name="Shape 348"/>
          <p:cNvSpPr txBox="1"/>
          <p:nvPr>
            <p:ph idx="1" type="body"/>
          </p:nvPr>
        </p:nvSpPr>
        <p:spPr>
          <a:xfrm>
            <a:off y="4626864" x="722312"/>
            <a:ext cy="1500187" cx="7772400"/>
          </a:xfrm>
          <a:prstGeom prst="rect">
            <a:avLst/>
          </a:prstGeom>
          <a:noFill/>
          <a:ln>
            <a:noFill/>
          </a:ln>
        </p:spPr>
        <p:txBody>
          <a:bodyPr bIns="45700" rIns="91425" lIns="91425" tIns="45700" anchor="t" anchorCtr="0">
            <a:noAutofit/>
          </a:bodyPr>
          <a:lstStyle/>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2" name="Shape 352"/>
        <p:cNvGrpSpPr/>
        <p:nvPr/>
      </p:nvGrpSpPr>
      <p:grpSpPr>
        <a:xfrm>
          <a:off y="0" x="0"/>
          <a:ext cy="0" cx="0"/>
          <a:chOff y="0" x="0"/>
          <a:chExt cy="0" cx="0"/>
        </a:xfrm>
      </p:grpSpPr>
      <p:sp>
        <p:nvSpPr>
          <p:cNvPr id="353" name="Shape 353"/>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p:txBody>
      </p:sp>
      <p:sp>
        <p:nvSpPr>
          <p:cNvPr id="354" name="Shape 354"/>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Las cámaras son una medida típicamente pasiva, ya que en general, su misión es grabar lo sucedido, de tal manera que si se produce un ataque, se pueda reducir su impacto.</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Si hay un vigilante mirando las imágenes, la cámara junto con el vigilante forman un </a:t>
            </a:r>
            <a:r>
              <a:rPr strike="noStrike" u="none" b="1" cap="none" baseline="0" sz="2400" lang="es-ES" i="0">
                <a:solidFill>
                  <a:schemeClr val="dk1"/>
                </a:solidFill>
                <a:latin typeface="Arial"/>
                <a:ea typeface="Arial"/>
                <a:cs typeface="Arial"/>
                <a:sym typeface="Arial"/>
              </a:rPr>
              <a:t>mecanismo</a:t>
            </a:r>
            <a:r>
              <a:rPr strike="noStrike" u="none" b="0" cap="none" baseline="0" sz="2400" lang="es-ES" i="0">
                <a:solidFill>
                  <a:schemeClr val="dk1"/>
                </a:solidFill>
                <a:latin typeface="Arial"/>
                <a:ea typeface="Arial"/>
                <a:cs typeface="Arial"/>
                <a:sym typeface="Arial"/>
              </a:rPr>
              <a:t> de seguridad activa... pero la cámara por sí sola no tiene esa clara vertiente de seguridad activa.</a:t>
            </a:r>
          </a:p>
          <a:p>
            <a:r>
              <a:t/>
            </a:r>
          </a:p>
        </p:txBody>
      </p:sp>
      <p:sp>
        <p:nvSpPr>
          <p:cNvPr id="355" name="Shape 355"/>
          <p:cNvSpPr/>
          <p:nvPr/>
        </p:nvSpPr>
        <p:spPr>
          <a:xfrm>
            <a:off y="4500562" x="6444207"/>
            <a:ext cy="2143125" cx="2143125"/>
          </a:xfrm>
          <a:prstGeom prst="rect">
            <a:avLst/>
          </a:prstGeom>
          <a:blipFill>
            <a:blip r:embed="rId3"/>
            <a:stretch>
              <a:fillRect/>
            </a:stretch>
          </a:blipFill>
        </p:spPr>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9" name="Shape 359"/>
        <p:cNvGrpSpPr/>
        <p:nvPr/>
      </p:nvGrpSpPr>
      <p:grpSpPr>
        <a:xfrm>
          <a:off y="0" x="0"/>
          <a:ext cy="0" cx="0"/>
          <a:chOff y="0" x="0"/>
          <a:chExt cy="0" cx="0"/>
        </a:xfrm>
      </p:grpSpPr>
      <p:sp>
        <p:nvSpPr>
          <p:cNvPr id="360" name="Shape 360"/>
          <p:cNvSpPr txBox="1"/>
          <p:nvPr>
            <p:ph type="title"/>
          </p:nvPr>
        </p:nvSpPr>
        <p:spPr>
          <a:xfrm>
            <a:off y="2362200" x="722312"/>
            <a:ext cy="2200275" cx="7772400"/>
          </a:xfrm>
          <a:prstGeom prst="rect">
            <a:avLst/>
          </a:prstGeom>
          <a:noFill/>
          <a:ln>
            <a:noFill/>
          </a:ln>
        </p:spPr>
        <p:txBody>
          <a:bodyPr bIns="45700" rIns="91425" lIns="91425" tIns="45700" anchor="b" anchorCtr="0">
            <a:noAutofit/>
          </a:bodyPr>
          <a:lstStyle/>
          <a:p>
            <a:pPr algn="l" rtl="0" lvl="0" marR="0" indent="0" marL="0">
              <a:spcBef>
                <a:spcPts val="0"/>
              </a:spcBef>
              <a:buClr>
                <a:schemeClr val="dk2"/>
              </a:buClr>
              <a:buSzPct val="25000"/>
              <a:buFont typeface="Arial"/>
              <a:buNone/>
            </a:pPr>
            <a:r>
              <a:rPr strike="noStrike" u="none" b="0" cap="small" baseline="0" sz="4800" lang="es-ES" i="0">
                <a:solidFill>
                  <a:schemeClr val="lt2"/>
                </a:solidFill>
                <a:latin typeface="Arial"/>
                <a:ea typeface="Arial"/>
                <a:cs typeface="Arial"/>
                <a:sym typeface="Arial"/>
              </a:rPr>
              <a:t>Condiciones </a:t>
            </a:r>
            <a:r>
              <a:rPr strike="noStrike" u="none" b="0" cap="small" baseline="0" sz="4800" lang="es-ES" i="0">
                <a:solidFill>
                  <a:schemeClr val="dk2"/>
                </a:solidFill>
                <a:latin typeface="Arial"/>
                <a:ea typeface="Arial"/>
                <a:cs typeface="Arial"/>
                <a:sym typeface="Arial"/>
              </a:rPr>
              <a:t>ambientales</a:t>
            </a:r>
          </a:p>
        </p:txBody>
      </p:sp>
      <p:sp>
        <p:nvSpPr>
          <p:cNvPr id="361" name="Shape 361"/>
          <p:cNvSpPr txBox="1"/>
          <p:nvPr>
            <p:ph idx="1" type="body"/>
          </p:nvPr>
        </p:nvSpPr>
        <p:spPr>
          <a:xfrm>
            <a:off y="4626864" x="722312"/>
            <a:ext cy="1500187" cx="7772400"/>
          </a:xfrm>
          <a:prstGeom prst="rect">
            <a:avLst/>
          </a:prstGeom>
          <a:noFill/>
          <a:ln>
            <a:noFill/>
          </a:ln>
        </p:spPr>
        <p:txBody>
          <a:bodyPr bIns="45700" rIns="91425" lIns="91425" tIns="45700" anchor="t" anchorCtr="0">
            <a:noAutofit/>
          </a:bodyPr>
          <a:lstStyle/>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5" name="Shape 365"/>
        <p:cNvGrpSpPr/>
        <p:nvPr/>
      </p:nvGrpSpPr>
      <p:grpSpPr>
        <a:xfrm>
          <a:off y="0" x="0"/>
          <a:ext cy="0" cx="0"/>
          <a:chOff y="0" x="0"/>
          <a:chExt cy="0" cx="0"/>
        </a:xfrm>
      </p:grpSpPr>
      <p:sp>
        <p:nvSpPr>
          <p:cNvPr id="366" name="Shape 366"/>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Temperatura</a:t>
            </a:r>
          </a:p>
        </p:txBody>
      </p:sp>
      <p:sp>
        <p:nvSpPr>
          <p:cNvPr id="367" name="Shape 367"/>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Los equipos electrónicos de consumo pueden trabajar sin problemas con temperaturas ambientales de </a:t>
            </a:r>
            <a:r>
              <a:rPr strike="noStrike" u="none" b="0" cap="none" baseline="0" sz="2400" lang="es-ES" i="0">
                <a:solidFill>
                  <a:srgbClr val="CDBBA3"/>
                </a:solidFill>
                <a:latin typeface="Arial"/>
                <a:ea typeface="Arial"/>
                <a:cs typeface="Arial"/>
                <a:sym typeface="Arial"/>
              </a:rPr>
              <a:t>10 a 32 ºC</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Si conviven con humanos, pueden estar a la temperatura adecuada para nosotros.</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Si están aislados (ej, en un cuarto de servidores o un datacenter), entonces se puede climatizar el recinto para ellos. Alrededor de 22ºC está bien (Para un datacenter, hay una temperatura media estipulada por normativa de 22.3ºC)</a:t>
            </a:r>
          </a:p>
          <a:p>
            <a:r>
              <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1" name="Shape 371"/>
        <p:cNvGrpSpPr/>
        <p:nvPr/>
      </p:nvGrpSpPr>
      <p:grpSpPr>
        <a:xfrm>
          <a:off y="0" x="0"/>
          <a:ext cy="0" cx="0"/>
          <a:chOff y="0" x="0"/>
          <a:chExt cy="0" cx="0"/>
        </a:xfrm>
      </p:grpSpPr>
      <p:sp>
        <p:nvSpPr>
          <p:cNvPr id="372" name="Shape 372"/>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Humedad</a:t>
            </a:r>
          </a:p>
        </p:txBody>
      </p:sp>
      <p:sp>
        <p:nvSpPr>
          <p:cNvPr id="373" name="Shape 373"/>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El aire contiene una pequeña cantidad de agua en estado gaseoso o líquido en suspensión. Es la humedad relativa. Se expresa con un tanto por ciento, y es relativo a la humedad máxima que puede contener el aire en un momento dado.</a:t>
            </a:r>
          </a:p>
          <a:p>
            <a:r>
              <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La humedad máxima varía con la temperatura. La relativa, por lo tanto, también.</a:t>
            </a:r>
          </a:p>
          <a:p>
            <a:r>
              <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Debe mantenerse entre el </a:t>
            </a:r>
            <a:r>
              <a:rPr strike="noStrike" u="none" b="0" cap="none" baseline="0" sz="2400" lang="es-ES" i="0">
                <a:solidFill>
                  <a:srgbClr val="CDBBA3"/>
                </a:solidFill>
                <a:latin typeface="Arial"/>
                <a:ea typeface="Arial"/>
                <a:cs typeface="Arial"/>
                <a:sym typeface="Arial"/>
              </a:rPr>
              <a:t>40% y el 50% </a:t>
            </a:r>
            <a:r>
              <a:rPr strike="noStrike" u="none" b="0" cap="none" baseline="0" sz="2400" lang="es-ES" i="0">
                <a:solidFill>
                  <a:schemeClr val="dk1"/>
                </a:solidFill>
                <a:latin typeface="Arial"/>
                <a:ea typeface="Arial"/>
                <a:cs typeface="Arial"/>
                <a:sym typeface="Arial"/>
              </a:rPr>
              <a:t>con respecto a la humedad máxima. En ningún caso se recomienda el funcionamiento de material electrónico con una humedad superior al </a:t>
            </a:r>
            <a:r>
              <a:rPr strike="noStrike" u="none" b="0" cap="none" baseline="0" sz="2400" lang="es-ES" i="0">
                <a:solidFill>
                  <a:srgbClr val="CDBBA3"/>
                </a:solidFill>
                <a:latin typeface="Arial"/>
                <a:ea typeface="Arial"/>
                <a:cs typeface="Arial"/>
                <a:sym typeface="Arial"/>
              </a:rPr>
              <a:t>80%</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7" name="Shape 377"/>
        <p:cNvGrpSpPr/>
        <p:nvPr/>
      </p:nvGrpSpPr>
      <p:grpSpPr>
        <a:xfrm>
          <a:off y="0" x="0"/>
          <a:ext cy="0" cx="0"/>
          <a:chOff y="0" x="0"/>
          <a:chExt cy="0" cx="0"/>
        </a:xfrm>
      </p:grpSpPr>
      <p:sp>
        <p:nvSpPr>
          <p:cNvPr id="378" name="Shape 378"/>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Humedad</a:t>
            </a:r>
          </a:p>
        </p:txBody>
      </p:sp>
      <p:sp>
        <p:nvSpPr>
          <p:cNvPr id="379" name="Shape 379"/>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En ambientes de humedad alta, puede eliminarse humedad mediante </a:t>
            </a:r>
            <a:r>
              <a:rPr strike="noStrike" u="none" b="0" cap="none" baseline="0" sz="2400" lang="es-ES" i="0">
                <a:solidFill>
                  <a:srgbClr val="CDBBA3"/>
                </a:solidFill>
                <a:latin typeface="Arial"/>
                <a:ea typeface="Arial"/>
                <a:cs typeface="Arial"/>
                <a:sym typeface="Arial"/>
              </a:rPr>
              <a:t>deshumidificadores</a:t>
            </a:r>
            <a:r>
              <a:rPr strike="noStrike" u="none" b="0" cap="none" baseline="0" sz="2400" lang="es-ES" i="0">
                <a:solidFill>
                  <a:schemeClr val="dk1"/>
                </a:solidFill>
                <a:latin typeface="Arial"/>
                <a:ea typeface="Arial"/>
                <a:cs typeface="Arial"/>
                <a:sym typeface="Arial"/>
              </a:rPr>
              <a:t>, que condensan el agua del aire, la devuelven al estado líquido haciéndolo pasar por una rejilla fría.</a:t>
            </a:r>
          </a:p>
        </p:txBody>
      </p:sp>
      <p:sp>
        <p:nvSpPr>
          <p:cNvPr id="380" name="Shape 380"/>
          <p:cNvSpPr/>
          <p:nvPr/>
        </p:nvSpPr>
        <p:spPr>
          <a:xfrm>
            <a:off y="4071942" x="4929189"/>
            <a:ext cy="2428891" cx="2914669"/>
          </a:xfrm>
          <a:prstGeom prst="rect">
            <a:avLst/>
          </a:prstGeom>
          <a:blipFill>
            <a:blip r:embed="rId3"/>
            <a:stretch>
              <a:fillRect/>
            </a:stretch>
          </a:blipFill>
        </p:spPr>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y="0" x="0"/>
          <a:ext cy="0" cx="0"/>
          <a:chOff y="0" x="0"/>
          <a:chExt cy="0" cx="0"/>
        </a:xfrm>
      </p:grpSpPr>
      <p:sp>
        <p:nvSpPr>
          <p:cNvPr id="110" name="Shape 110"/>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Introducción</a:t>
            </a:r>
          </a:p>
        </p:txBody>
      </p:sp>
      <p:sp>
        <p:nvSpPr>
          <p:cNvPr id="111" name="Shape 111"/>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De esta manera, se centraliza la información en servidores, así como otros recursos compartidos:</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Aplicaciones internas</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Almacenamiento compartido</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Comunicaciones compartidas</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Otros recursos, como impresoras, etc.</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Es una manera sensata de actuar. </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Implica mucho mayor control sobre la información (que se encuentra siempre en los servidores)</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Facilita las tareas de administración y configuración, ya que el mayor esfuerzo se centra en los servidores.</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Aumenta la seguridad, ya que se centraliza también el foco de atención de la seguridad.</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4" name="Shape 384"/>
        <p:cNvGrpSpPr/>
        <p:nvPr/>
      </p:nvGrpSpPr>
      <p:grpSpPr>
        <a:xfrm>
          <a:off y="0" x="0"/>
          <a:ext cy="0" cx="0"/>
          <a:chOff y="0" x="0"/>
          <a:chExt cy="0" cx="0"/>
        </a:xfrm>
      </p:grpSpPr>
      <p:sp>
        <p:nvSpPr>
          <p:cNvPr id="385" name="Shape 385"/>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Polvo</a:t>
            </a:r>
          </a:p>
        </p:txBody>
      </p:sp>
      <p:sp>
        <p:nvSpPr>
          <p:cNvPr id="386" name="Shape 386"/>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El polvo son partículas sólidas de todo tipo en suspensión (fibras, tierra, pelos de animal, polen…) .</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Es un gran enemigo de los sistemas informáticos:</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Recubre los circuitos y propicia la acumulación de humedad, provocando óxido.</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Se adhiere a dispositivos lectores (Ej: los cabezales de dispositivos ópticos).</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Se adhiere a piezas móviles (Ej: Ventiladores, motores de dispositivos ópticos, ratones, y todo tipo de periféricos)</a:t>
            </a:r>
          </a:p>
          <a:p>
            <a:r>
              <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0" name="Shape 390"/>
        <p:cNvGrpSpPr/>
        <p:nvPr/>
      </p:nvGrpSpPr>
      <p:grpSpPr>
        <a:xfrm>
          <a:off y="0" x="0"/>
          <a:ext cy="0" cx="0"/>
          <a:chOff y="0" x="0"/>
          <a:chExt cy="0" cx="0"/>
        </a:xfrm>
      </p:grpSpPr>
      <p:sp>
        <p:nvSpPr>
          <p:cNvPr id="391" name="Shape 391"/>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Polvo</a:t>
            </a:r>
          </a:p>
        </p:txBody>
      </p:sp>
      <p:sp>
        <p:nvSpPr>
          <p:cNvPr id="392" name="Shape 392"/>
          <p:cNvSpPr txBox="1"/>
          <p:nvPr>
            <p:ph idx="1" type="body"/>
          </p:nvPr>
        </p:nvSpPr>
        <p:spPr>
          <a:xfrm>
            <a:off y="1600200" x="457200"/>
            <a:ext cy="4525963" cx="4329113"/>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Si el polvo supone un problema, se puede paliar con filtros de partículas e ionizadores de aire.</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Algunos equipos pueden aislarse en un recinto hermético, de tal manera que la entrada y salida de aire pase por un filtro.</a:t>
            </a:r>
          </a:p>
        </p:txBody>
      </p:sp>
      <p:sp>
        <p:nvSpPr>
          <p:cNvPr id="393" name="Shape 393"/>
          <p:cNvSpPr/>
          <p:nvPr/>
        </p:nvSpPr>
        <p:spPr>
          <a:xfrm>
            <a:off y="2428867" x="4857750"/>
            <a:ext cy="2867025" cx="4286250"/>
          </a:xfrm>
          <a:prstGeom prst="rect">
            <a:avLst/>
          </a:prstGeom>
          <a:blipFill>
            <a:blip r:embed="rId3"/>
            <a:stretch>
              <a:fillRect/>
            </a:stretch>
          </a:blipFill>
        </p:spPr>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7" name="Shape 397"/>
        <p:cNvGrpSpPr/>
        <p:nvPr/>
      </p:nvGrpSpPr>
      <p:grpSpPr>
        <a:xfrm>
          <a:off y="0" x="0"/>
          <a:ext cy="0" cx="0"/>
          <a:chOff y="0" x="0"/>
          <a:chExt cy="0" cx="0"/>
        </a:xfrm>
      </p:grpSpPr>
      <p:sp>
        <p:nvSpPr>
          <p:cNvPr id="398" name="Shape 398"/>
          <p:cNvSpPr txBox="1"/>
          <p:nvPr>
            <p:ph type="title"/>
          </p:nvPr>
        </p:nvSpPr>
        <p:spPr>
          <a:xfrm>
            <a:off y="2362200" x="722312"/>
            <a:ext cy="2200275" cx="7772400"/>
          </a:xfrm>
          <a:prstGeom prst="rect">
            <a:avLst/>
          </a:prstGeom>
          <a:noFill/>
          <a:ln>
            <a:noFill/>
          </a:ln>
        </p:spPr>
        <p:txBody>
          <a:bodyPr bIns="45700" rIns="91425" lIns="91425" tIns="45700" anchor="b" anchorCtr="0">
            <a:noAutofit/>
          </a:bodyPr>
          <a:lstStyle/>
          <a:p>
            <a:pPr algn="l" rtl="0" lvl="0" marR="0" indent="0" marL="0">
              <a:spcBef>
                <a:spcPts val="0"/>
              </a:spcBef>
              <a:buClr>
                <a:schemeClr val="dk2"/>
              </a:buClr>
              <a:buSzPct val="25000"/>
              <a:buFont typeface="Arial"/>
              <a:buNone/>
            </a:pPr>
            <a:r>
              <a:rPr strike="noStrike" u="none" b="0" cap="small" baseline="0" sz="4300" lang="es-ES" i="0">
                <a:solidFill>
                  <a:schemeClr val="lt2"/>
                </a:solidFill>
                <a:latin typeface="Arial"/>
                <a:ea typeface="Arial"/>
                <a:cs typeface="Arial"/>
                <a:sym typeface="Arial"/>
              </a:rPr>
              <a:t>Agua,</a:t>
            </a:r>
            <a:br>
              <a:rPr strike="noStrike" u="none" b="0" cap="small" baseline="0" sz="4300" lang="es-ES" i="0">
                <a:solidFill>
                  <a:schemeClr val="lt2"/>
                </a:solidFill>
                <a:latin typeface="Arial"/>
                <a:ea typeface="Arial"/>
                <a:cs typeface="Arial"/>
                <a:sym typeface="Arial"/>
              </a:rPr>
            </a:br>
            <a:r>
              <a:rPr strike="noStrike" u="none" b="0" cap="small" baseline="0" sz="4300" lang="es-ES" i="0">
                <a:solidFill>
                  <a:schemeClr val="lt2"/>
                </a:solidFill>
                <a:latin typeface="Arial"/>
                <a:ea typeface="Arial"/>
                <a:cs typeface="Arial"/>
                <a:sym typeface="Arial"/>
              </a:rPr>
              <a:t>Fuego</a:t>
            </a:r>
          </a:p>
        </p:txBody>
      </p:sp>
      <p:sp>
        <p:nvSpPr>
          <p:cNvPr id="399" name="Shape 399"/>
          <p:cNvSpPr txBox="1"/>
          <p:nvPr>
            <p:ph idx="1" type="body"/>
          </p:nvPr>
        </p:nvSpPr>
        <p:spPr>
          <a:xfrm>
            <a:off y="4626864" x="722312"/>
            <a:ext cy="1500187" cx="7772400"/>
          </a:xfrm>
          <a:prstGeom prst="rect">
            <a:avLst/>
          </a:prstGeom>
          <a:noFill/>
          <a:ln>
            <a:noFill/>
          </a:ln>
        </p:spPr>
        <p:txBody>
          <a:bodyPr bIns="45700" rIns="91425" lIns="91425" tIns="45700" anchor="t" anchorCtr="0">
            <a:noAutofit/>
          </a:bodyPr>
          <a:lstStyle/>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3" name="Shape 403"/>
        <p:cNvGrpSpPr/>
        <p:nvPr/>
      </p:nvGrpSpPr>
      <p:grpSpPr>
        <a:xfrm>
          <a:off y="0" x="0"/>
          <a:ext cy="0" cx="0"/>
          <a:chOff y="0" x="0"/>
          <a:chExt cy="0" cx="0"/>
        </a:xfrm>
      </p:grpSpPr>
      <p:sp>
        <p:nvSpPr>
          <p:cNvPr id="404" name="Shape 404"/>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Agua</a:t>
            </a:r>
          </a:p>
        </p:txBody>
      </p:sp>
      <p:sp>
        <p:nvSpPr>
          <p:cNvPr id="405" name="Shape 405"/>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Los baños y salidas de agua deben situarse a distancia de las salas que alojen hardware. Si no es posible, debe contarse con sistemas de desviación y absorción (Ej: desagües)</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El hardware debe estar alejado de ventanas</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Debe apoyarse elevado sobre el suelo</a:t>
            </a: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9" name="Shape 409"/>
        <p:cNvGrpSpPr/>
        <p:nvPr/>
      </p:nvGrpSpPr>
      <p:grpSpPr>
        <a:xfrm>
          <a:off y="0" x="0"/>
          <a:ext cy="0" cx="0"/>
          <a:chOff y="0" x="0"/>
          <a:chExt cy="0" cx="0"/>
        </a:xfrm>
      </p:grpSpPr>
      <p:sp>
        <p:nvSpPr>
          <p:cNvPr id="410" name="Shape 410"/>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Fuego</a:t>
            </a:r>
          </a:p>
        </p:txBody>
      </p:sp>
      <p:sp>
        <p:nvSpPr>
          <p:cNvPr id="411" name="Shape 411"/>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Seguridad pasiva:</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Barreras de propagación (cortafuegos)</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Vías de evacuación conocidas para personas, y con señalización</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Sistemas de extinción.</a:t>
            </a:r>
          </a:p>
          <a:p>
            <a:r>
              <a:t/>
            </a: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5" name="Shape 415"/>
        <p:cNvGrpSpPr/>
        <p:nvPr/>
      </p:nvGrpSpPr>
      <p:grpSpPr>
        <a:xfrm>
          <a:off y="0" x="0"/>
          <a:ext cy="0" cx="0"/>
          <a:chOff y="0" x="0"/>
          <a:chExt cy="0" cx="0"/>
        </a:xfrm>
      </p:grpSpPr>
      <p:sp>
        <p:nvSpPr>
          <p:cNvPr id="416" name="Shape 416"/>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Fuego</a:t>
            </a:r>
          </a:p>
        </p:txBody>
      </p:sp>
      <p:sp>
        <p:nvSpPr>
          <p:cNvPr id="417" name="Shape 417"/>
          <p:cNvSpPr txBox="1"/>
          <p:nvPr>
            <p:ph idx="1" type="body"/>
          </p:nvPr>
        </p:nvSpPr>
        <p:spPr>
          <a:xfrm>
            <a:off y="1600200" x="457200"/>
            <a:ext cy="4876799" cx="5329246"/>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Barreras:</a:t>
            </a:r>
          </a:p>
          <a:p>
            <a:pPr algn="l" rtl="0" lvl="1" marR="0" indent="-190500" marL="457200">
              <a:spcBef>
                <a:spcPts val="400"/>
              </a:spcBef>
              <a:buClr>
                <a:schemeClr val="accent1"/>
              </a:buClr>
              <a:buSzPct val="83333"/>
              <a:buFont typeface="Arial"/>
              <a:buChar char="•"/>
            </a:pPr>
            <a:r>
              <a:rPr strike="noStrike" u="none" b="1" cap="none" baseline="0" sz="2000" lang="es-ES" i="0">
                <a:solidFill>
                  <a:schemeClr val="dk1"/>
                </a:solidFill>
                <a:latin typeface="Arial"/>
                <a:ea typeface="Arial"/>
                <a:cs typeface="Arial"/>
                <a:sym typeface="Arial"/>
              </a:rPr>
              <a:t>Murales</a:t>
            </a:r>
            <a:r>
              <a:rPr strike="noStrike" u="none" b="0" cap="none" baseline="0" sz="2000" lang="es-ES" i="0">
                <a:solidFill>
                  <a:schemeClr val="dk1"/>
                </a:solidFill>
                <a:latin typeface="Arial"/>
                <a:ea typeface="Arial"/>
                <a:cs typeface="Arial"/>
                <a:sym typeface="Arial"/>
              </a:rPr>
              <a:t>: Algunos muros están construidos con especial resistencia al fuego, para evitar que se propague. Contienen materiales aislantes e incluso refrigerantes. Se sellan sus resquicios con masillas y siliconas ignífugas</a:t>
            </a:r>
          </a:p>
          <a:p>
            <a:pPr algn="l" rtl="0" lvl="1" marR="0" indent="-190500" marL="457200">
              <a:spcBef>
                <a:spcPts val="400"/>
              </a:spcBef>
              <a:buClr>
                <a:schemeClr val="accent1"/>
              </a:buClr>
              <a:buSzPct val="83333"/>
              <a:buFont typeface="Arial"/>
              <a:buChar char="•"/>
            </a:pPr>
            <a:r>
              <a:rPr strike="noStrike" u="none" b="1" cap="none" baseline="0" sz="2000" lang="es-ES" i="0">
                <a:solidFill>
                  <a:schemeClr val="dk1"/>
                </a:solidFill>
                <a:latin typeface="Arial"/>
                <a:ea typeface="Arial"/>
                <a:cs typeface="Arial"/>
                <a:sym typeface="Arial"/>
              </a:rPr>
              <a:t>Puertas y compuertas</a:t>
            </a:r>
            <a:r>
              <a:rPr strike="noStrike" u="none" b="0" cap="none" baseline="0" sz="2000" lang="es-ES" i="0">
                <a:solidFill>
                  <a:schemeClr val="dk1"/>
                </a:solidFill>
                <a:latin typeface="Arial"/>
                <a:ea typeface="Arial"/>
                <a:cs typeface="Arial"/>
                <a:sym typeface="Arial"/>
              </a:rPr>
              <a:t>: Siguen las normas (no obligatorias) UNE-EN-1634 (para puertas) y UNE-EN-1366 (compuertas) del año 2000.</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Hay de muchos tipos. Se clasifican con las siglas DF o RF y un número (Ej: DF-30, </a:t>
            </a:r>
            <a:r>
              <a:rPr lang="es-ES"/>
              <a:t>R</a:t>
            </a:r>
            <a:r>
              <a:rPr strike="noStrike" u="none" b="0" cap="none" baseline="0" sz="2000" lang="es-ES" i="0">
                <a:solidFill>
                  <a:schemeClr val="dk1"/>
                </a:solidFill>
                <a:latin typeface="Arial"/>
                <a:ea typeface="Arial"/>
                <a:cs typeface="Arial"/>
                <a:sym typeface="Arial"/>
              </a:rPr>
              <a:t>F-60…). El número de minutos de resistencia a fuego directo.</a:t>
            </a:r>
          </a:p>
          <a:p>
            <a:r>
              <a:t/>
            </a:r>
          </a:p>
          <a:p>
            <a:r>
              <a:t/>
            </a:r>
          </a:p>
          <a:p>
            <a:r>
              <a:t/>
            </a:r>
          </a:p>
        </p:txBody>
      </p:sp>
      <p:sp>
        <p:nvSpPr>
          <p:cNvPr id="418" name="Shape 418"/>
          <p:cNvSpPr/>
          <p:nvPr/>
        </p:nvSpPr>
        <p:spPr>
          <a:xfrm>
            <a:off y="714354" x="6286512"/>
            <a:ext cy="2449302" cx="2571767"/>
          </a:xfrm>
          <a:prstGeom prst="rect">
            <a:avLst/>
          </a:prstGeom>
          <a:blipFill>
            <a:blip r:embed="rId3"/>
            <a:stretch>
              <a:fillRect/>
            </a:stretch>
          </a:blipFill>
        </p:spPr>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2" name="Shape 422"/>
        <p:cNvGrpSpPr/>
        <p:nvPr/>
      </p:nvGrpSpPr>
      <p:grpSpPr>
        <a:xfrm>
          <a:off y="0" x="0"/>
          <a:ext cy="0" cx="0"/>
          <a:chOff y="0" x="0"/>
          <a:chExt cy="0" cx="0"/>
        </a:xfrm>
      </p:grpSpPr>
      <p:sp>
        <p:nvSpPr>
          <p:cNvPr id="423" name="Shape 423"/>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Fuego</a:t>
            </a:r>
          </a:p>
        </p:txBody>
      </p:sp>
      <p:sp>
        <p:nvSpPr>
          <p:cNvPr id="424" name="Shape 424"/>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
</a:t>
            </a:r>
            <a:r>
              <a:rPr strike="noStrike" u="none" b="0" cap="none" baseline="0" sz="2000" lang="es-ES" i="0">
                <a:solidFill>
                  <a:schemeClr val="dk1"/>
                </a:solidFill>
                <a:latin typeface="Arial"/>
                <a:ea typeface="Arial"/>
                <a:cs typeface="Arial"/>
                <a:sym typeface="Arial"/>
              </a:rPr>
              <a:t>L</a:t>
            </a:r>
          </a:p>
        </p:txBody>
      </p:sp>
      <p:sp>
        <p:nvSpPr>
          <p:cNvPr id="425" name="Shape 425"/>
          <p:cNvSpPr/>
          <p:nvPr/>
        </p:nvSpPr>
        <p:spPr>
          <a:xfrm>
            <a:off y="1428736" x="500033"/>
            <a:ext cy="2857500" cx="2857500"/>
          </a:xfrm>
          <a:prstGeom prst="rect">
            <a:avLst/>
          </a:prstGeom>
          <a:blipFill>
            <a:blip r:embed="rId3"/>
            <a:stretch>
              <a:fillRect/>
            </a:stretch>
          </a:blipFill>
        </p:spPr>
      </p:sp>
      <p:sp>
        <p:nvSpPr>
          <p:cNvPr id="426" name="Shape 426"/>
          <p:cNvSpPr/>
          <p:nvPr/>
        </p:nvSpPr>
        <p:spPr>
          <a:xfrm>
            <a:off y="1428736" x="4000496"/>
            <a:ext cy="2928957" cx="3219365"/>
          </a:xfrm>
          <a:prstGeom prst="rect">
            <a:avLst/>
          </a:prstGeom>
          <a:blipFill>
            <a:blip r:embed="rId4"/>
            <a:stretch>
              <a:fillRect/>
            </a:stretch>
          </a:blipFill>
        </p:spPr>
      </p:sp>
      <p:sp>
        <p:nvSpPr>
          <p:cNvPr id="427" name="Shape 427"/>
          <p:cNvSpPr txBox="1"/>
          <p:nvPr/>
        </p:nvSpPr>
        <p:spPr>
          <a:xfrm>
            <a:off y="4714883" x="500033"/>
            <a:ext cy="1754325" cx="3339375"/>
          </a:xfrm>
          <a:prstGeom prst="rect">
            <a:avLst/>
          </a:prstGeom>
          <a:noFill/>
          <a:ln>
            <a:noFill/>
          </a:ln>
        </p:spPr>
        <p:txBody>
          <a:bodyPr bIns="45700" rIns="91425" lIns="91425" tIns="45700" anchor="t" anchorCtr="0">
            <a:noAutofit/>
          </a:bodyPr>
          <a:lstStyle/>
          <a:p>
            <a:pPr algn="l" rtl="0" lvl="0" marR="0" indent="0" marL="0">
              <a:buSzPct val="25000"/>
              <a:buNone/>
            </a:pPr>
            <a:r>
              <a:rPr strike="noStrike" u="none" b="0" cap="none" baseline="0" sz="1800" lang="es-ES" i="0">
                <a:solidFill>
                  <a:schemeClr val="dk1"/>
                </a:solidFill>
                <a:latin typeface="Arial"/>
                <a:ea typeface="Arial"/>
                <a:cs typeface="Arial"/>
                <a:sym typeface="Arial"/>
              </a:rPr>
              <a:t>Las puertas cortafuegos</a:t>
            </a:r>
          </a:p>
          <a:p>
            <a:pPr algn="l" rtl="0" lvl="0" marR="0" indent="0" marL="0">
              <a:buSzPct val="25000"/>
              <a:buNone/>
            </a:pPr>
            <a:r>
              <a:rPr strike="noStrike" u="none" b="0" cap="none" baseline="0" sz="1800" lang="es-ES" i="0">
                <a:solidFill>
                  <a:schemeClr val="dk1"/>
                </a:solidFill>
                <a:latin typeface="Arial"/>
                <a:ea typeface="Arial"/>
                <a:cs typeface="Arial"/>
                <a:sym typeface="Arial"/>
              </a:rPr>
              <a:t>son para el paso de personas.</a:t>
            </a:r>
          </a:p>
          <a:p>
            <a:pPr algn="l" rtl="0" lvl="0" marR="0" indent="0" marL="0">
              <a:buSzPct val="25000"/>
              <a:buNone/>
            </a:pPr>
            <a:r>
              <a:rPr strike="noStrike" u="none" b="0" cap="none" baseline="0" sz="1800" lang="es-ES" i="0">
                <a:solidFill>
                  <a:schemeClr val="dk1"/>
                </a:solidFill>
                <a:latin typeface="Arial"/>
                <a:ea typeface="Arial"/>
                <a:cs typeface="Arial"/>
                <a:sym typeface="Arial"/>
              </a:rPr>
              <a:t>Se cierran solas y tienen algún</a:t>
            </a:r>
          </a:p>
          <a:p>
            <a:pPr algn="l" rtl="0" lvl="0" marR="0" indent="0" marL="0">
              <a:buSzPct val="25000"/>
              <a:buNone/>
            </a:pPr>
            <a:r>
              <a:rPr strike="noStrike" u="none" b="0" cap="none" baseline="0" sz="1800" lang="es-ES" i="0">
                <a:solidFill>
                  <a:schemeClr val="dk1"/>
                </a:solidFill>
                <a:latin typeface="Arial"/>
                <a:ea typeface="Arial"/>
                <a:cs typeface="Arial"/>
                <a:sym typeface="Arial"/>
              </a:rPr>
              <a:t>Mecanismo de palanca para</a:t>
            </a:r>
          </a:p>
          <a:p>
            <a:pPr algn="l" rtl="0" lvl="0" marR="0" indent="0" marL="0">
              <a:buSzPct val="25000"/>
              <a:buNone/>
            </a:pPr>
            <a:r>
              <a:rPr strike="noStrike" u="none" b="0" cap="none" baseline="0" sz="1800" lang="es-ES" i="0">
                <a:solidFill>
                  <a:schemeClr val="dk1"/>
                </a:solidFill>
                <a:latin typeface="Arial"/>
                <a:ea typeface="Arial"/>
                <a:cs typeface="Arial"/>
                <a:sym typeface="Arial"/>
              </a:rPr>
              <a:t>abrirlas</a:t>
            </a:r>
          </a:p>
          <a:p>
            <a:r>
              <a:t/>
            </a:r>
          </a:p>
        </p:txBody>
      </p:sp>
      <p:sp>
        <p:nvSpPr>
          <p:cNvPr id="428" name="Shape 428"/>
          <p:cNvSpPr txBox="1"/>
          <p:nvPr/>
        </p:nvSpPr>
        <p:spPr>
          <a:xfrm>
            <a:off y="4714883" x="4143371"/>
            <a:ext cy="1477328" cx="4083168"/>
          </a:xfrm>
          <a:prstGeom prst="rect">
            <a:avLst/>
          </a:prstGeom>
          <a:noFill/>
          <a:ln>
            <a:noFill/>
          </a:ln>
        </p:spPr>
        <p:txBody>
          <a:bodyPr bIns="45700" rIns="91425" lIns="91425" tIns="45700" anchor="t" anchorCtr="0">
            <a:noAutofit/>
          </a:bodyPr>
          <a:lstStyle/>
          <a:p>
            <a:pPr algn="l" rtl="0" lvl="0" marR="0" indent="0" marL="0">
              <a:buSzPct val="25000"/>
              <a:buNone/>
            </a:pPr>
            <a:r>
              <a:rPr strike="noStrike" u="none" b="0" cap="none" baseline="0" sz="1800" lang="es-ES" i="0">
                <a:solidFill>
                  <a:schemeClr val="dk1"/>
                </a:solidFill>
                <a:latin typeface="Arial"/>
                <a:ea typeface="Arial"/>
                <a:cs typeface="Arial"/>
                <a:sym typeface="Arial"/>
              </a:rPr>
              <a:t>Las compuertas cortafuegos</a:t>
            </a:r>
          </a:p>
          <a:p>
            <a:pPr algn="l" rtl="0" lvl="0" marR="0" indent="0" marL="0">
              <a:buSzPct val="25000"/>
              <a:buNone/>
            </a:pPr>
            <a:r>
              <a:rPr strike="noStrike" u="none" b="0" cap="none" baseline="0" sz="1800" lang="es-ES" i="0">
                <a:solidFill>
                  <a:schemeClr val="dk1"/>
                </a:solidFill>
                <a:latin typeface="Arial"/>
                <a:ea typeface="Arial"/>
                <a:cs typeface="Arial"/>
                <a:sym typeface="Arial"/>
              </a:rPr>
              <a:t>se colocan en conductos (ventilación,</a:t>
            </a:r>
          </a:p>
          <a:p>
            <a:pPr algn="l" rtl="0" lvl="0" marR="0" indent="0" marL="0">
              <a:buSzPct val="25000"/>
              <a:buNone/>
            </a:pPr>
            <a:r>
              <a:rPr strike="noStrike" u="none" b="0" cap="none" baseline="0" sz="1800" lang="es-ES" i="0">
                <a:solidFill>
                  <a:schemeClr val="dk1"/>
                </a:solidFill>
                <a:latin typeface="Arial"/>
                <a:ea typeface="Arial"/>
                <a:cs typeface="Arial"/>
                <a:sym typeface="Arial"/>
              </a:rPr>
              <a:t>aire acondicionado, calefacción).</a:t>
            </a:r>
          </a:p>
          <a:p>
            <a:pPr algn="l" rtl="0" lvl="0" marR="0" indent="0" marL="0">
              <a:buSzPct val="25000"/>
              <a:buNone/>
            </a:pPr>
            <a:r>
              <a:rPr strike="noStrike" u="none" b="0" cap="none" baseline="0" sz="1800" lang="es-ES" i="0">
                <a:solidFill>
                  <a:schemeClr val="dk1"/>
                </a:solidFill>
                <a:latin typeface="Arial"/>
                <a:ea typeface="Arial"/>
                <a:cs typeface="Arial"/>
                <a:sym typeface="Arial"/>
              </a:rPr>
              <a:t>Impiden que el fuego se propague por</a:t>
            </a:r>
          </a:p>
          <a:p>
            <a:pPr algn="l" rtl="0" lvl="0" marR="0" indent="0" marL="0">
              <a:buSzPct val="25000"/>
              <a:buNone/>
            </a:pPr>
            <a:r>
              <a:rPr strike="noStrike" u="none" b="0" cap="none" baseline="0" sz="1800" lang="es-ES" i="0">
                <a:solidFill>
                  <a:schemeClr val="dk1"/>
                </a:solidFill>
                <a:latin typeface="Arial"/>
                <a:ea typeface="Arial"/>
                <a:cs typeface="Arial"/>
                <a:sym typeface="Arial"/>
              </a:rPr>
              <a:t>estos medios</a:t>
            </a: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2" name="Shape 432"/>
        <p:cNvGrpSpPr/>
        <p:nvPr/>
      </p:nvGrpSpPr>
      <p:grpSpPr>
        <a:xfrm>
          <a:off y="0" x="0"/>
          <a:ext cy="0" cx="0"/>
          <a:chOff y="0" x="0"/>
          <a:chExt cy="0" cx="0"/>
        </a:xfrm>
      </p:grpSpPr>
      <p:sp>
        <p:nvSpPr>
          <p:cNvPr id="433" name="Shape 433"/>
          <p:cNvSpPr txBox="1"/>
          <p:nvPr>
            <p:ph type="title"/>
          </p:nvPr>
        </p:nvSpPr>
        <p:spPr>
          <a:xfrm>
            <a:off y="357165" x="571472"/>
            <a:ext cy="1143000" cx="7467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Fuego</a:t>
            </a:r>
          </a:p>
        </p:txBody>
      </p:sp>
      <p:sp>
        <p:nvSpPr>
          <p:cNvPr id="434" name="Shape 434"/>
          <p:cNvSpPr txBox="1"/>
          <p:nvPr>
            <p:ph idx="1" type="body"/>
          </p:nvPr>
        </p:nvSpPr>
        <p:spPr>
          <a:xfrm>
            <a:off y="1571612"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Detectores: Hay de varios tipos. Se sitúan en partes altas.</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Están conectados a la central de alarma</a:t>
            </a:r>
          </a:p>
          <a:p>
            <a:r>
              <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Sistemas de extinción automática: los puede disparar la central de alarma si se detecta fuego</a:t>
            </a:r>
          </a:p>
          <a:p>
            <a:r>
              <a:t/>
            </a:r>
          </a:p>
          <a:p>
            <a:r>
              <a:t/>
            </a:r>
          </a:p>
          <a:p>
            <a:r>
              <a:t/>
            </a:r>
          </a:p>
        </p:txBody>
      </p:sp>
      <p:sp>
        <p:nvSpPr>
          <p:cNvPr id="435" name="Shape 435"/>
          <p:cNvSpPr/>
          <p:nvPr/>
        </p:nvSpPr>
        <p:spPr>
          <a:xfrm>
            <a:off y="4286255" x="1000100"/>
            <a:ext cy="1194551" cx="1341747"/>
          </a:xfrm>
          <a:prstGeom prst="rect">
            <a:avLst/>
          </a:prstGeom>
          <a:blipFill>
            <a:blip r:embed="rId3"/>
            <a:stretch>
              <a:fillRect/>
            </a:stretch>
          </a:blipFill>
        </p:spPr>
      </p:sp>
      <p:sp>
        <p:nvSpPr>
          <p:cNvPr id="436" name="Shape 436"/>
          <p:cNvSpPr/>
          <p:nvPr/>
        </p:nvSpPr>
        <p:spPr>
          <a:xfrm>
            <a:off y="3512608" x="6357950"/>
            <a:ext cy="3345391" cx="2286016"/>
          </a:xfrm>
          <a:prstGeom prst="rect">
            <a:avLst/>
          </a:prstGeom>
          <a:blipFill>
            <a:blip r:embed="rId4"/>
            <a:stretch>
              <a:fillRect/>
            </a:stretch>
          </a:blipFill>
        </p:spPr>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0" name="Shape 440"/>
        <p:cNvGrpSpPr/>
        <p:nvPr/>
      </p:nvGrpSpPr>
      <p:grpSpPr>
        <a:xfrm>
          <a:off y="0" x="0"/>
          <a:ext cy="0" cx="0"/>
          <a:chOff y="0" x="0"/>
          <a:chExt cy="0" cx="0"/>
        </a:xfrm>
      </p:grpSpPr>
      <p:sp>
        <p:nvSpPr>
          <p:cNvPr id="441" name="Shape 441"/>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Fuego</a:t>
            </a:r>
          </a:p>
        </p:txBody>
      </p:sp>
      <p:sp>
        <p:nvSpPr>
          <p:cNvPr id="442" name="Shape 442"/>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25000"/>
              <a:buFont typeface="Arial"/>
              <a:buNone/>
            </a:pPr>
            <a:r>
              <a:rPr strike="noStrike" u="none" b="0" cap="none" baseline="0" sz="2200" lang="es-ES" i="0">
                <a:solidFill>
                  <a:schemeClr val="dk1"/>
                </a:solidFill>
                <a:latin typeface="Arial"/>
                <a:ea typeface="Arial"/>
                <a:cs typeface="Arial"/>
                <a:sym typeface="Arial"/>
              </a:rPr>
              <a:t>Extintores: Hay de muchas capacidades y 5 tipos:</a:t>
            </a:r>
          </a:p>
          <a:p>
            <a:pPr algn="l" rtl="0" lvl="0" marR="0" indent="-182880" marL="182880">
              <a:spcBef>
                <a:spcPts val="480"/>
              </a:spcBef>
              <a:buClr>
                <a:schemeClr val="accent1"/>
              </a:buClr>
              <a:buSzPct val="25000"/>
              <a:buFont typeface="Arial"/>
              <a:buNone/>
            </a:pPr>
            <a:r>
              <a:rPr strike="noStrike" u="none" b="0" cap="none" baseline="0" sz="2200" lang="es-ES" i="0">
                <a:solidFill>
                  <a:srgbClr val="CDBBA3"/>
                </a:solidFill>
                <a:latin typeface="Arial"/>
                <a:ea typeface="Arial"/>
                <a:cs typeface="Arial"/>
                <a:sym typeface="Arial"/>
              </a:rPr>
              <a:t>Tipo A</a:t>
            </a:r>
            <a:r>
              <a:rPr strike="noStrike" u="none" b="0" cap="none" baseline="0" sz="2200" lang="es-ES" i="0">
                <a:solidFill>
                  <a:schemeClr val="dk1"/>
                </a:solidFill>
                <a:latin typeface="Arial"/>
                <a:ea typeface="Arial"/>
                <a:cs typeface="Arial"/>
                <a:sym typeface="Arial"/>
              </a:rPr>
              <a:t>: Material combustible sólido, como madera, papel, etc… que forma brasa</a:t>
            </a:r>
          </a:p>
          <a:p>
            <a:pPr algn="l" rtl="0" lvl="0" marR="0" indent="-182880" marL="182880">
              <a:spcBef>
                <a:spcPts val="480"/>
              </a:spcBef>
              <a:buClr>
                <a:schemeClr val="accent1"/>
              </a:buClr>
              <a:buSzPct val="25000"/>
              <a:buFont typeface="Arial"/>
              <a:buNone/>
            </a:pPr>
            <a:r>
              <a:rPr strike="noStrike" u="none" b="0" cap="none" baseline="0" sz="2200" lang="es-ES" i="0">
                <a:solidFill>
                  <a:srgbClr val="CDBBA3"/>
                </a:solidFill>
                <a:latin typeface="Arial"/>
                <a:ea typeface="Arial"/>
                <a:cs typeface="Arial"/>
                <a:sym typeface="Arial"/>
              </a:rPr>
              <a:t>Tipo B</a:t>
            </a:r>
            <a:r>
              <a:rPr strike="noStrike" u="none" b="0" cap="none" baseline="0" sz="2200" lang="es-ES" i="0">
                <a:solidFill>
                  <a:schemeClr val="dk1"/>
                </a:solidFill>
                <a:latin typeface="Arial"/>
                <a:ea typeface="Arial"/>
                <a:cs typeface="Arial"/>
                <a:sym typeface="Arial"/>
              </a:rPr>
              <a:t>: Líquidos altamente inflamables (alcohol, gasolina, aceites)</a:t>
            </a:r>
          </a:p>
          <a:p>
            <a:pPr algn="l" rtl="0" lvl="0" marR="0" indent="-182880" marL="182880">
              <a:spcBef>
                <a:spcPts val="480"/>
              </a:spcBef>
              <a:buClr>
                <a:schemeClr val="accent1"/>
              </a:buClr>
              <a:buSzPct val="25000"/>
              <a:buFont typeface="Arial"/>
              <a:buNone/>
            </a:pPr>
            <a:r>
              <a:rPr strike="noStrike" u="none" b="0" cap="none" baseline="0" sz="2200" lang="es-ES" i="0">
                <a:solidFill>
                  <a:srgbClr val="CDBBA3"/>
                </a:solidFill>
                <a:latin typeface="Arial"/>
                <a:ea typeface="Arial"/>
                <a:cs typeface="Arial"/>
                <a:sym typeface="Arial"/>
              </a:rPr>
              <a:t>Tipo C</a:t>
            </a:r>
            <a:r>
              <a:rPr strike="noStrike" u="none" b="0" cap="none" baseline="0" sz="2200" lang="es-ES" i="0">
                <a:solidFill>
                  <a:schemeClr val="dk1"/>
                </a:solidFill>
                <a:latin typeface="Arial"/>
                <a:ea typeface="Arial"/>
                <a:cs typeface="Arial"/>
                <a:sym typeface="Arial"/>
              </a:rPr>
              <a:t>: Gases inflamables (butano, propano, gas natural)</a:t>
            </a:r>
          </a:p>
          <a:p>
            <a:pPr algn="l" rtl="0" lvl="0" marR="0" indent="-182880" marL="182880">
              <a:spcBef>
                <a:spcPts val="480"/>
              </a:spcBef>
              <a:buClr>
                <a:schemeClr val="accent1"/>
              </a:buClr>
              <a:buSzPct val="25000"/>
              <a:buFont typeface="Arial"/>
              <a:buNone/>
            </a:pPr>
            <a:r>
              <a:rPr strike="noStrike" u="none" b="0" cap="none" baseline="0" sz="2200" lang="es-ES" i="0">
                <a:solidFill>
                  <a:srgbClr val="CDBBA3"/>
                </a:solidFill>
                <a:latin typeface="Arial"/>
                <a:ea typeface="Arial"/>
                <a:cs typeface="Arial"/>
                <a:sym typeface="Arial"/>
              </a:rPr>
              <a:t>Tipo D</a:t>
            </a:r>
            <a:r>
              <a:rPr strike="noStrike" u="none" b="0" cap="none" baseline="0" sz="2200" lang="es-ES" i="0">
                <a:solidFill>
                  <a:schemeClr val="dk1"/>
                </a:solidFill>
                <a:latin typeface="Arial"/>
                <a:ea typeface="Arial"/>
                <a:cs typeface="Arial"/>
                <a:sym typeface="Arial"/>
              </a:rPr>
              <a:t>: Metales combustibles (sodio, magnesio, potasio…)</a:t>
            </a:r>
          </a:p>
          <a:p>
            <a:pPr algn="l" rtl="0" lvl="0" marR="0" indent="-182880" marL="182880">
              <a:spcBef>
                <a:spcPts val="480"/>
              </a:spcBef>
              <a:buClr>
                <a:schemeClr val="accent1"/>
              </a:buClr>
              <a:buSzPct val="25000"/>
              <a:buFont typeface="Arial"/>
              <a:buNone/>
            </a:pPr>
            <a:r>
              <a:rPr strike="noStrike" u="none" b="0" cap="none" baseline="0" sz="2200" lang="es-ES" i="0">
                <a:solidFill>
                  <a:srgbClr val="CDBBA3"/>
                </a:solidFill>
                <a:latin typeface="Arial"/>
                <a:ea typeface="Arial"/>
                <a:cs typeface="Arial"/>
                <a:sym typeface="Arial"/>
              </a:rPr>
              <a:t>Con riesgo de electrocución</a:t>
            </a:r>
            <a:r>
              <a:rPr strike="noStrike" u="none" b="0" cap="none" baseline="0" sz="2200" lang="es-ES" i="0">
                <a:solidFill>
                  <a:schemeClr val="dk1"/>
                </a:solidFill>
                <a:latin typeface="Arial"/>
                <a:ea typeface="Arial"/>
                <a:cs typeface="Arial"/>
                <a:sym typeface="Arial"/>
              </a:rPr>
              <a:t>. (Tipo E. Ya no se llama así): Materiales que conducen, producen o almacenan corriente (ej: Baterías, SAIs, cables).</a:t>
            </a:r>
          </a:p>
          <a:p>
            <a:r>
              <a:t/>
            </a:r>
          </a:p>
          <a:p>
            <a:pPr algn="l" rtl="0" lvl="0" marR="0" indent="-182880" marL="182880">
              <a:spcBef>
                <a:spcPts val="480"/>
              </a:spcBef>
              <a:buClr>
                <a:schemeClr val="accent1"/>
              </a:buClr>
              <a:buSzPct val="25000"/>
              <a:buFont typeface="Arial"/>
              <a:buNone/>
            </a:pPr>
            <a:r>
              <a:rPr strike="noStrike" u="none" b="0" cap="none" baseline="0" sz="2200" lang="es-ES" i="0">
                <a:solidFill>
                  <a:schemeClr val="dk1"/>
                </a:solidFill>
                <a:latin typeface="Arial"/>
                <a:ea typeface="Arial"/>
                <a:cs typeface="Arial"/>
                <a:sym typeface="Arial"/>
              </a:rPr>
              <a:t>Cada material combustible necesita ser apagado con el tipo de extintor adecuado. La mayoría de extintores suelen combinar agentes para varios tipos de fuego (Los más normales: A,B y C.</a:t>
            </a:r>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6" name="Shape 446"/>
        <p:cNvGrpSpPr/>
        <p:nvPr/>
      </p:nvGrpSpPr>
      <p:grpSpPr>
        <a:xfrm>
          <a:off y="0" x="0"/>
          <a:ext cy="0" cx="0"/>
          <a:chOff y="0" x="0"/>
          <a:chExt cy="0" cx="0"/>
        </a:xfrm>
      </p:grpSpPr>
      <p:sp>
        <p:nvSpPr>
          <p:cNvPr id="447" name="Shape 447"/>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Fuego</a:t>
            </a:r>
          </a:p>
        </p:txBody>
      </p:sp>
      <p:sp>
        <p:nvSpPr>
          <p:cNvPr id="448" name="Shape 448"/>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90909"/>
              <a:buFont typeface="Arial"/>
              <a:buChar char="•"/>
            </a:pPr>
            <a:r>
              <a:rPr strike="noStrike" u="none" b="0" cap="none" baseline="0" sz="2200" lang="es-ES" i="0">
                <a:solidFill>
                  <a:schemeClr val="dk1"/>
                </a:solidFill>
                <a:latin typeface="Arial"/>
                <a:ea typeface="Arial"/>
                <a:cs typeface="Arial"/>
                <a:sym typeface="Arial"/>
              </a:rPr>
              <a:t>Los agentes extintores típicos son</a:t>
            </a:r>
          </a:p>
          <a:p>
            <a:pPr algn="l" rtl="0" lvl="1" marR="0" indent="-190500" marL="457200">
              <a:spcBef>
                <a:spcPts val="400"/>
              </a:spcBef>
              <a:buClr>
                <a:schemeClr val="accent1"/>
              </a:buClr>
              <a:buSzPct val="87719"/>
              <a:buFont typeface="Arial"/>
              <a:buChar char="•"/>
            </a:pPr>
            <a:r>
              <a:rPr strike="noStrike" u="none" b="0" cap="none" baseline="0" sz="1850" lang="es-ES" i="0">
                <a:solidFill>
                  <a:schemeClr val="dk1"/>
                </a:solidFill>
                <a:latin typeface="Arial"/>
                <a:ea typeface="Arial"/>
                <a:cs typeface="Arial"/>
                <a:sym typeface="Arial"/>
              </a:rPr>
              <a:t>Agua (*)</a:t>
            </a:r>
          </a:p>
          <a:p>
            <a:pPr algn="l" rtl="0" lvl="1" marR="0" indent="-190500" marL="457200">
              <a:spcBef>
                <a:spcPts val="400"/>
              </a:spcBef>
              <a:buClr>
                <a:schemeClr val="accent1"/>
              </a:buClr>
              <a:buSzPct val="87719"/>
              <a:buFont typeface="Arial"/>
              <a:buChar char="•"/>
            </a:pPr>
            <a:r>
              <a:rPr strike="noStrike" u="none" b="0" cap="none" baseline="0" sz="1850" lang="es-ES" i="0">
                <a:solidFill>
                  <a:schemeClr val="dk1"/>
                </a:solidFill>
                <a:latin typeface="Arial"/>
                <a:ea typeface="Arial"/>
                <a:cs typeface="Arial"/>
                <a:sym typeface="Arial"/>
              </a:rPr>
              <a:t>Polvo ABC polivalente</a:t>
            </a:r>
          </a:p>
          <a:p>
            <a:pPr algn="l" rtl="0" lvl="1" marR="0" indent="-190500" marL="457200">
              <a:spcBef>
                <a:spcPts val="400"/>
              </a:spcBef>
              <a:buClr>
                <a:schemeClr val="accent1"/>
              </a:buClr>
              <a:buSzPct val="87719"/>
              <a:buFont typeface="Arial"/>
              <a:buChar char="•"/>
            </a:pPr>
            <a:r>
              <a:rPr strike="noStrike" u="none" b="0" cap="none" baseline="0" sz="1850" lang="es-ES" i="0">
                <a:solidFill>
                  <a:schemeClr val="dk1"/>
                </a:solidFill>
                <a:latin typeface="Arial"/>
                <a:ea typeface="Arial"/>
                <a:cs typeface="Arial"/>
                <a:sym typeface="Arial"/>
              </a:rPr>
              <a:t>Anhídrido carbónico (CO2)</a:t>
            </a:r>
          </a:p>
          <a:p>
            <a:pPr algn="l" rtl="0" lvl="1" marR="0" indent="-190500" marL="457200">
              <a:spcBef>
                <a:spcPts val="400"/>
              </a:spcBef>
              <a:buClr>
                <a:schemeClr val="accent1"/>
              </a:buClr>
              <a:buSzPct val="87719"/>
              <a:buFont typeface="Arial"/>
              <a:buChar char="•"/>
            </a:pPr>
            <a:r>
              <a:rPr strike="noStrike" u="none" b="0" cap="none" baseline="0" sz="1850" lang="es-ES" i="0">
                <a:solidFill>
                  <a:schemeClr val="dk1"/>
                </a:solidFill>
                <a:latin typeface="Arial"/>
                <a:ea typeface="Arial"/>
                <a:cs typeface="Arial"/>
                <a:sym typeface="Arial"/>
              </a:rPr>
              <a:t>Gases eliminadores del oxígeno (hidrocarburos halogenados, gas inergen)</a:t>
            </a:r>
          </a:p>
          <a:p>
            <a:r>
              <a:t/>
            </a:r>
          </a:p>
          <a:p>
            <a:pPr algn="l" rtl="0" lvl="1" marR="0" indent="-190500" marL="457200">
              <a:spcBef>
                <a:spcPts val="400"/>
              </a:spcBef>
              <a:buClr>
                <a:schemeClr val="accent1"/>
              </a:buClr>
              <a:buSzPct val="87719"/>
              <a:buFont typeface="Arial"/>
              <a:buChar char="•"/>
            </a:pPr>
            <a:r>
              <a:rPr strike="noStrike" u="none" b="0" cap="none" baseline="0" sz="1850" lang="es-ES" i="0">
                <a:solidFill>
                  <a:schemeClr val="dk1"/>
                </a:solidFill>
                <a:latin typeface="Arial"/>
                <a:ea typeface="Arial"/>
                <a:cs typeface="Arial"/>
                <a:sym typeface="Arial"/>
              </a:rPr>
              <a:t>El agua es buen agente, pero poco recomendable con riesgo de electrocución. Sólo se usa nebulizada en sistemas automáticos.</a:t>
            </a:r>
          </a:p>
          <a:p>
            <a:pPr algn="l" rtl="0" lvl="1" marR="0" indent="-190500" marL="457200">
              <a:spcBef>
                <a:spcPts val="400"/>
              </a:spcBef>
              <a:buClr>
                <a:schemeClr val="accent1"/>
              </a:buClr>
              <a:buSzPct val="87719"/>
              <a:buFont typeface="Arial"/>
              <a:buChar char="•"/>
            </a:pPr>
            <a:r>
              <a:rPr strike="noStrike" u="none" b="0" cap="none" baseline="0" sz="1850" lang="es-ES" i="0">
                <a:solidFill>
                  <a:schemeClr val="dk1"/>
                </a:solidFill>
                <a:latin typeface="Arial"/>
                <a:ea typeface="Arial"/>
                <a:cs typeface="Arial"/>
                <a:sym typeface="Arial"/>
              </a:rPr>
              <a:t>El CO2 es adecuado para tipo A y B, y seguro para riesgo de electrocución</a:t>
            </a:r>
          </a:p>
          <a:p>
            <a:pPr algn="l" rtl="0" lvl="1" marR="0" indent="-190500" marL="457200">
              <a:spcBef>
                <a:spcPts val="400"/>
              </a:spcBef>
              <a:buClr>
                <a:schemeClr val="accent1"/>
              </a:buClr>
              <a:buSzPct val="87719"/>
              <a:buFont typeface="Arial"/>
              <a:buChar char="•"/>
            </a:pPr>
            <a:r>
              <a:rPr strike="noStrike" u="none" b="0" cap="none" baseline="0" sz="1850" lang="es-ES" i="0">
                <a:solidFill>
                  <a:schemeClr val="dk1"/>
                </a:solidFill>
                <a:latin typeface="Arial"/>
                <a:ea typeface="Arial"/>
                <a:cs typeface="Arial"/>
                <a:sym typeface="Arial"/>
              </a:rPr>
              <a:t>El polvo ABC es adecuado para tipos ABC, pero puede estar certificado o no cuando hay riesgo de electrocución (es necesario mirar la etiqueta del extintor si hay riesgo de electrocución).</a:t>
            </a:r>
          </a:p>
          <a:p>
            <a:pPr algn="l" rtl="0" lvl="1" marR="0" indent="-190500" marL="457200">
              <a:spcBef>
                <a:spcPts val="400"/>
              </a:spcBef>
              <a:buClr>
                <a:schemeClr val="accent1"/>
              </a:buClr>
              <a:buSzPct val="87719"/>
              <a:buFont typeface="Arial"/>
              <a:buChar char="•"/>
            </a:pPr>
            <a:r>
              <a:rPr strike="noStrike" u="none" b="0" cap="none" baseline="0" sz="1850" lang="es-ES" i="0">
                <a:solidFill>
                  <a:schemeClr val="dk1"/>
                </a:solidFill>
                <a:latin typeface="Arial"/>
                <a:ea typeface="Arial"/>
                <a:cs typeface="Arial"/>
                <a:sym typeface="Arial"/>
              </a:rPr>
              <a:t>Los gases como hidrocarburos halogenados o el inergen forman parte de sistemas automáticos (el halón y sus derivados están prohibidos por dañar la capa de ozono)</a:t>
            </a:r>
          </a:p>
          <a:p>
            <a:r>
              <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y="0" x="0"/>
          <a:ext cy="0" cx="0"/>
          <a:chOff y="0" x="0"/>
          <a:chExt cy="0" cx="0"/>
        </a:xfrm>
      </p:grpSpPr>
      <p:sp>
        <p:nvSpPr>
          <p:cNvPr id="117" name="Shape 117"/>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SoHo y Workgroups</a:t>
            </a:r>
          </a:p>
        </p:txBody>
      </p:sp>
      <p:sp>
        <p:nvSpPr>
          <p:cNvPr id="118" name="Shape 118"/>
          <p:cNvSpPr txBox="1"/>
          <p:nvPr>
            <p:ph idx="1" type="body"/>
          </p:nvPr>
        </p:nvSpPr>
        <p:spPr>
          <a:xfrm>
            <a:off y="2249424" x="457200"/>
            <a:ext cy="4325112" cx="8291263"/>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90909"/>
              <a:buFont typeface="Arial"/>
              <a:buChar char="•"/>
            </a:pPr>
            <a:r>
              <a:rPr strike="noStrike" u="none" b="0" cap="none" baseline="0" sz="2200" lang="es-ES" i="0">
                <a:solidFill>
                  <a:schemeClr val="dk1"/>
                </a:solidFill>
                <a:latin typeface="Arial"/>
                <a:ea typeface="Arial"/>
                <a:cs typeface="Arial"/>
                <a:sym typeface="Arial"/>
              </a:rPr>
              <a:t>Las instalaciones SoHo pueden estar en un modelo de grupo de trabajo (</a:t>
            </a:r>
            <a:r>
              <a:rPr strike="noStrike" u="none" b="0" cap="none" baseline="0" sz="2200" lang="es-ES" i="0">
                <a:solidFill>
                  <a:srgbClr val="FF0000"/>
                </a:solidFill>
                <a:latin typeface="Arial"/>
                <a:ea typeface="Arial"/>
                <a:cs typeface="Arial"/>
                <a:sym typeface="Arial"/>
              </a:rPr>
              <a:t>workgroup</a:t>
            </a:r>
            <a:r>
              <a:rPr strike="noStrike" u="none" b="0" cap="none" baseline="0" sz="2200" lang="es-ES" i="0">
                <a:solidFill>
                  <a:schemeClr val="dk1"/>
                </a:solidFill>
                <a:latin typeface="Arial"/>
                <a:ea typeface="Arial"/>
                <a:cs typeface="Arial"/>
                <a:sym typeface="Arial"/>
              </a:rPr>
              <a:t>), donde </a:t>
            </a:r>
            <a:r>
              <a:rPr strike="noStrike" u="none" b="0" cap="none" baseline="0" sz="2200" lang="es-ES" i="0">
                <a:solidFill>
                  <a:srgbClr val="FF0000"/>
                </a:solidFill>
                <a:latin typeface="Arial"/>
                <a:ea typeface="Arial"/>
                <a:cs typeface="Arial"/>
                <a:sym typeface="Arial"/>
              </a:rPr>
              <a:t>no hay servidores dedicados</a:t>
            </a:r>
            <a:r>
              <a:rPr strike="noStrike" u="none" b="0" cap="none" baseline="0" sz="2200" lang="es-ES" i="0">
                <a:solidFill>
                  <a:schemeClr val="dk1"/>
                </a:solidFill>
                <a:latin typeface="Arial"/>
                <a:ea typeface="Arial"/>
                <a:cs typeface="Arial"/>
                <a:sym typeface="Arial"/>
              </a:rPr>
              <a:t>.</a:t>
            </a:r>
          </a:p>
          <a:p>
            <a:pPr algn="l" rtl="0" lvl="0" marR="0" indent="-182880" marL="182880">
              <a:spcBef>
                <a:spcPts val="480"/>
              </a:spcBef>
              <a:buClr>
                <a:schemeClr val="accent1"/>
              </a:buClr>
              <a:buSzPct val="90909"/>
              <a:buFont typeface="Arial"/>
              <a:buChar char="•"/>
            </a:pPr>
            <a:r>
              <a:rPr strike="noStrike" u="none" b="0" cap="none" baseline="0" sz="2200" lang="es-ES" i="0">
                <a:solidFill>
                  <a:schemeClr val="dk1"/>
                </a:solidFill>
                <a:latin typeface="Arial"/>
                <a:ea typeface="Arial"/>
                <a:cs typeface="Arial"/>
                <a:sym typeface="Arial"/>
              </a:rPr>
              <a:t>En cada estación de trabajo se guarda información.</a:t>
            </a:r>
          </a:p>
          <a:p>
            <a:pPr algn="l" rtl="0" lvl="0" marR="0" indent="-182880" marL="182880">
              <a:spcBef>
                <a:spcPts val="480"/>
              </a:spcBef>
              <a:buClr>
                <a:schemeClr val="accent1"/>
              </a:buClr>
              <a:buSzPct val="90909"/>
              <a:buFont typeface="Arial"/>
              <a:buChar char="•"/>
            </a:pPr>
            <a:r>
              <a:rPr strike="noStrike" u="none" b="0" cap="none" baseline="0" sz="2200" lang="es-ES" i="0">
                <a:solidFill>
                  <a:schemeClr val="dk1"/>
                </a:solidFill>
                <a:latin typeface="Arial"/>
                <a:ea typeface="Arial"/>
                <a:cs typeface="Arial"/>
                <a:sym typeface="Arial"/>
              </a:rPr>
              <a:t>Asimismo, cada estación de trabajo puede </a:t>
            </a:r>
            <a:r>
              <a:rPr strike="noStrike" u="none" b="0" cap="none" baseline="0" sz="2200" lang="es-ES" i="1">
                <a:solidFill>
                  <a:schemeClr val="dk1"/>
                </a:solidFill>
                <a:latin typeface="Arial"/>
                <a:ea typeface="Arial"/>
                <a:cs typeface="Arial"/>
                <a:sym typeface="Arial"/>
              </a:rPr>
              <a:t>prestar</a:t>
            </a:r>
            <a:r>
              <a:rPr strike="noStrike" u="none" b="0" cap="none" baseline="0" sz="2200" lang="es-ES" i="0">
                <a:solidFill>
                  <a:schemeClr val="dk1"/>
                </a:solidFill>
                <a:latin typeface="Arial"/>
                <a:ea typeface="Arial"/>
                <a:cs typeface="Arial"/>
                <a:sym typeface="Arial"/>
              </a:rPr>
              <a:t> servicios a las demás (compartir archivos, comunicaciones, impresoras…), y </a:t>
            </a:r>
            <a:r>
              <a:rPr strike="noStrike" u="none" b="0" cap="none" baseline="0" sz="2200" lang="es-ES" i="1">
                <a:solidFill>
                  <a:schemeClr val="dk1"/>
                </a:solidFill>
                <a:latin typeface="Arial"/>
                <a:ea typeface="Arial"/>
                <a:cs typeface="Arial"/>
                <a:sym typeface="Arial"/>
              </a:rPr>
              <a:t>consumir</a:t>
            </a:r>
            <a:r>
              <a:rPr strike="noStrike" u="none" b="0" cap="none" baseline="0" sz="2200" lang="es-ES" i="0">
                <a:solidFill>
                  <a:schemeClr val="dk1"/>
                </a:solidFill>
                <a:latin typeface="Arial"/>
                <a:ea typeface="Arial"/>
                <a:cs typeface="Arial"/>
                <a:sym typeface="Arial"/>
              </a:rPr>
              <a:t> servicios que prestan otras estaciones.</a:t>
            </a:r>
          </a:p>
          <a:p>
            <a:pPr algn="l" rtl="0" lvl="0" marR="0" indent="-182880" marL="182880">
              <a:spcBef>
                <a:spcPts val="480"/>
              </a:spcBef>
              <a:buClr>
                <a:schemeClr val="accent1"/>
              </a:buClr>
              <a:buSzPct val="90909"/>
              <a:buFont typeface="Arial"/>
              <a:buChar char="•"/>
            </a:pPr>
            <a:r>
              <a:rPr strike="noStrike" u="none" b="0" cap="none" baseline="0" sz="2200" lang="es-ES" i="0">
                <a:solidFill>
                  <a:schemeClr val="dk1"/>
                </a:solidFill>
                <a:latin typeface="Arial"/>
                <a:ea typeface="Arial"/>
                <a:cs typeface="Arial"/>
                <a:sym typeface="Arial"/>
              </a:rPr>
              <a:t>Es un modelo cómodo para infraestructuras muy pequeñas</a:t>
            </a:r>
          </a:p>
          <a:p>
            <a:pPr algn="l" rtl="0" lvl="0" marR="0" indent="-182880" marL="182880">
              <a:spcBef>
                <a:spcPts val="480"/>
              </a:spcBef>
              <a:buClr>
                <a:schemeClr val="accent1"/>
              </a:buClr>
              <a:buSzPct val="90909"/>
              <a:buFont typeface="Arial"/>
              <a:buChar char="•"/>
            </a:pPr>
            <a:r>
              <a:rPr strike="noStrike" u="none" b="0" cap="none" baseline="0" sz="2200" lang="es-ES" i="0">
                <a:solidFill>
                  <a:schemeClr val="dk1"/>
                </a:solidFill>
                <a:latin typeface="Arial"/>
                <a:ea typeface="Arial"/>
                <a:cs typeface="Arial"/>
                <a:sym typeface="Arial"/>
              </a:rPr>
              <a:t>Dificulta la administración, ya que las amenazas y configuraciones se descentralizan y multiplican</a:t>
            </a:r>
          </a:p>
          <a:p>
            <a:pPr algn="l" rtl="0" lvl="0" marR="0" indent="-182880" marL="182880">
              <a:spcBef>
                <a:spcPts val="480"/>
              </a:spcBef>
              <a:buClr>
                <a:schemeClr val="accent1"/>
              </a:buClr>
              <a:buSzPct val="90909"/>
              <a:buFont typeface="Arial"/>
              <a:buChar char="•"/>
            </a:pPr>
            <a:r>
              <a:rPr strike="noStrike" u="none" b="0" cap="none" baseline="0" sz="2200" lang="es-ES" i="0">
                <a:solidFill>
                  <a:schemeClr val="dk1"/>
                </a:solidFill>
                <a:latin typeface="Arial"/>
                <a:ea typeface="Arial"/>
                <a:cs typeface="Arial"/>
                <a:sym typeface="Arial"/>
              </a:rPr>
              <a:t>Aumenta los riesgos de las amenazas de seguridad, ya que quedan dispersas y multiplicadas por las estaciones de trabajo, que, en cierto modo</a:t>
            </a:r>
            <a:r>
              <a:rPr strike="noStrike" u="none" b="0" cap="none" baseline="0" sz="2200" lang="es-ES" i="1">
                <a:solidFill>
                  <a:schemeClr val="dk1"/>
                </a:solidFill>
                <a:latin typeface="Arial"/>
                <a:ea typeface="Arial"/>
                <a:cs typeface="Arial"/>
                <a:sym typeface="Arial"/>
              </a:rPr>
              <a:t> se convierten también en servidores</a:t>
            </a:r>
            <a:r>
              <a:rPr strike="noStrike" u="none" b="0" cap="none" baseline="0" sz="2200" lang="es-ES" i="0">
                <a:solidFill>
                  <a:schemeClr val="dk1"/>
                </a:solidFill>
                <a:latin typeface="Arial"/>
                <a:ea typeface="Arial"/>
                <a:cs typeface="Arial"/>
                <a:sym typeface="Arial"/>
              </a:rPr>
              <a:t>.</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2" name="Shape 452"/>
        <p:cNvGrpSpPr/>
        <p:nvPr/>
      </p:nvGrpSpPr>
      <p:grpSpPr>
        <a:xfrm>
          <a:off y="0" x="0"/>
          <a:ext cy="0" cx="0"/>
          <a:chOff y="0" x="0"/>
          <a:chExt cy="0" cx="0"/>
        </a:xfrm>
      </p:grpSpPr>
      <p:sp>
        <p:nvSpPr>
          <p:cNvPr id="453" name="Shape 453"/>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Fuego</a:t>
            </a:r>
          </a:p>
        </p:txBody>
      </p:sp>
      <p:sp>
        <p:nvSpPr>
          <p:cNvPr id="454" name="Shape 454"/>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Señalización. Descrito en las normas europeas sobre señalización:</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UNE-23033-81: Señalización</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UNE-23034-88: Señalización de seguridad y vías de evacuación</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UNE-23035-95: Señalización fotoluminiscente</a:t>
            </a:r>
          </a:p>
        </p:txBody>
      </p:sp>
      <p:sp>
        <p:nvSpPr>
          <p:cNvPr id="455" name="Shape 455"/>
          <p:cNvSpPr/>
          <p:nvPr/>
        </p:nvSpPr>
        <p:spPr>
          <a:xfrm>
            <a:off y="4857760" x="1428728"/>
            <a:ext cy="1728208" cx="1523994"/>
          </a:xfrm>
          <a:prstGeom prst="rect">
            <a:avLst/>
          </a:prstGeom>
          <a:blipFill>
            <a:blip r:embed="rId3"/>
            <a:stretch>
              <a:fillRect/>
            </a:stretch>
          </a:blipFill>
        </p:spPr>
      </p:sp>
      <p:sp>
        <p:nvSpPr>
          <p:cNvPr id="456" name="Shape 456"/>
          <p:cNvSpPr/>
          <p:nvPr/>
        </p:nvSpPr>
        <p:spPr>
          <a:xfrm>
            <a:off y="4857760" x="3071801"/>
            <a:ext cy="1690707" cx="2205270"/>
          </a:xfrm>
          <a:prstGeom prst="rect">
            <a:avLst/>
          </a:prstGeom>
          <a:blipFill>
            <a:blip r:embed="rId4"/>
            <a:stretch>
              <a:fillRect/>
            </a:stretch>
          </a:blipFill>
        </p:spPr>
      </p:sp>
      <p:sp>
        <p:nvSpPr>
          <p:cNvPr id="457" name="Shape 457"/>
          <p:cNvSpPr/>
          <p:nvPr/>
        </p:nvSpPr>
        <p:spPr>
          <a:xfrm>
            <a:off y="4857760" x="5572132"/>
            <a:ext cy="1705416" cx="1285883"/>
          </a:xfrm>
          <a:prstGeom prst="rect">
            <a:avLst/>
          </a:prstGeom>
          <a:blipFill>
            <a:blip r:embed="rId5"/>
            <a:stretch>
              <a:fillRect/>
            </a:stretch>
          </a:blipFill>
        </p:spPr>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1" name="Shape 461"/>
        <p:cNvGrpSpPr/>
        <p:nvPr/>
      </p:nvGrpSpPr>
      <p:grpSpPr>
        <a:xfrm>
          <a:off y="0" x="0"/>
          <a:ext cy="0" cx="0"/>
          <a:chOff y="0" x="0"/>
          <a:chExt cy="0" cx="0"/>
        </a:xfrm>
      </p:grpSpPr>
      <p:sp>
        <p:nvSpPr>
          <p:cNvPr id="462" name="Shape 462"/>
          <p:cNvSpPr txBox="1"/>
          <p:nvPr>
            <p:ph type="ctrTitle"/>
          </p:nvPr>
        </p:nvSpPr>
        <p:spPr>
          <a:xfrm>
            <a:off y="908720" x="755575"/>
            <a:ext cy="2304256" cx="7848599"/>
          </a:xfrm>
          <a:prstGeom prst="rect">
            <a:avLst/>
          </a:prstGeom>
          <a:noFill/>
          <a:ln>
            <a:noFill/>
          </a:ln>
        </p:spPr>
        <p:txBody>
          <a:bodyPr bIns="45700" rIns="91425" lIns="91425" tIns="45700" anchor="b" anchorCtr="0">
            <a:noAutofit/>
          </a:bodyPr>
          <a:lstStyle/>
          <a:p>
            <a:pPr algn="l" rtl="0" lvl="0" marR="0" indent="0" marL="0">
              <a:spcBef>
                <a:spcPts val="0"/>
              </a:spcBef>
              <a:buClr>
                <a:schemeClr val="dk2"/>
              </a:buClr>
              <a:buSzPct val="25000"/>
              <a:buFont typeface="Arial"/>
              <a:buNone/>
            </a:pPr>
            <a:r>
              <a:rPr strike="noStrike" u="none" b="0" cap="small" baseline="0" sz="5400" lang="es-ES" i="0">
                <a:solidFill>
                  <a:schemeClr val="dk2"/>
                </a:solidFill>
                <a:latin typeface="Arial"/>
                <a:ea typeface="Arial"/>
                <a:cs typeface="Arial"/>
                <a:sym typeface="Arial"/>
              </a:rPr>
              <a:t>El entorno físico de un centro de proceso de datos</a:t>
            </a:r>
          </a:p>
        </p:txBody>
      </p:sp>
      <p:sp>
        <p:nvSpPr>
          <p:cNvPr id="463" name="Shape 463"/>
          <p:cNvSpPr txBox="1"/>
          <p:nvPr>
            <p:ph idx="1" type="subTitle"/>
          </p:nvPr>
        </p:nvSpPr>
        <p:spPr>
          <a:xfrm>
            <a:off y="3505200" x="685800"/>
            <a:ext cy="1752600" cx="6400799"/>
          </a:xfrm>
          <a:prstGeom prst="rect">
            <a:avLst/>
          </a:prstGeom>
          <a:noFill/>
          <a:ln>
            <a:noFill/>
          </a:ln>
        </p:spPr>
        <p:txBody>
          <a:bodyPr bIns="45700" rIns="91425" lIns="91425" tIns="45700" anchor="t" anchorCtr="0">
            <a:noAutofit/>
          </a:bodyPr>
          <a:lstStyle/>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7" name="Shape 467"/>
        <p:cNvGrpSpPr/>
        <p:nvPr/>
      </p:nvGrpSpPr>
      <p:grpSpPr>
        <a:xfrm>
          <a:off y="0" x="0"/>
          <a:ext cy="0" cx="0"/>
          <a:chOff y="0" x="0"/>
          <a:chExt cy="0" cx="0"/>
        </a:xfrm>
      </p:grpSpPr>
      <p:sp>
        <p:nvSpPr>
          <p:cNvPr id="468" name="Shape 468"/>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Entorno físico CPD</a:t>
            </a:r>
          </a:p>
        </p:txBody>
      </p:sp>
      <p:sp>
        <p:nvSpPr>
          <p:cNvPr id="469" name="Shape 469"/>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Un Centro de Proceso de Datos (CPD) es una instalación que alberga un sistema principal de redes, ordenadores y recursos para procesar toda la información de una empresa u organismo (o varios)</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Otros nombres:</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Centro de cálculo</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Datacenter</a:t>
            </a:r>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3" name="Shape 473"/>
        <p:cNvGrpSpPr/>
        <p:nvPr/>
      </p:nvGrpSpPr>
      <p:grpSpPr>
        <a:xfrm>
          <a:off y="0" x="0"/>
          <a:ext cy="0" cx="0"/>
          <a:chOff y="0" x="0"/>
          <a:chExt cy="0" cx="0"/>
        </a:xfrm>
      </p:grpSpPr>
      <p:sp>
        <p:nvSpPr>
          <p:cNvPr id="474" name="Shape 474"/>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Entorno físico CPD</a:t>
            </a:r>
          </a:p>
        </p:txBody>
      </p:sp>
      <p:sp>
        <p:nvSpPr>
          <p:cNvPr id="475" name="Shape 475"/>
          <p:cNvSpPr/>
          <p:nvPr/>
        </p:nvSpPr>
        <p:spPr>
          <a:xfrm>
            <a:off y="1571612" x="857224"/>
            <a:ext cy="2871782" cx="3829043"/>
          </a:xfrm>
          <a:prstGeom prst="rect">
            <a:avLst/>
          </a:prstGeom>
          <a:blipFill>
            <a:blip r:embed="rId3"/>
            <a:stretch>
              <a:fillRect/>
            </a:stretch>
          </a:blipFill>
        </p:spPr>
      </p:sp>
      <p:sp>
        <p:nvSpPr>
          <p:cNvPr id="476" name="Shape 476"/>
          <p:cNvSpPr txBox="1"/>
          <p:nvPr/>
        </p:nvSpPr>
        <p:spPr>
          <a:xfrm>
            <a:off y="1714488" x="5072066"/>
            <a:ext cy="1200329" cx="3489159"/>
          </a:xfrm>
          <a:prstGeom prst="rect">
            <a:avLst/>
          </a:prstGeom>
          <a:noFill/>
          <a:ln>
            <a:noFill/>
          </a:ln>
        </p:spPr>
        <p:txBody>
          <a:bodyPr bIns="45700" rIns="91425" lIns="91425" tIns="45700" anchor="t" anchorCtr="0">
            <a:noAutofit/>
          </a:bodyPr>
          <a:lstStyle/>
          <a:p>
            <a:pPr algn="l" rtl="0" lvl="0" marR="0" indent="0" marL="0">
              <a:buSzPct val="25000"/>
              <a:buNone/>
            </a:pPr>
            <a:r>
              <a:rPr strike="noStrike" u="none" b="0" cap="none" baseline="0" sz="1800" lang="es-ES" i="0">
                <a:solidFill>
                  <a:schemeClr val="dk1"/>
                </a:solidFill>
                <a:latin typeface="Arial"/>
                <a:ea typeface="Arial"/>
                <a:cs typeface="Arial"/>
                <a:sym typeface="Arial"/>
              </a:rPr>
              <a:t>Datacenter de Google en</a:t>
            </a:r>
          </a:p>
          <a:p>
            <a:pPr algn="l" rtl="0" lvl="0" marR="0" indent="0" marL="0">
              <a:buSzPct val="25000"/>
              <a:buNone/>
            </a:pPr>
            <a:r>
              <a:rPr strike="noStrike" u="none" b="0" cap="none" baseline="0" sz="1800" lang="es-ES" i="0">
                <a:solidFill>
                  <a:schemeClr val="dk1"/>
                </a:solidFill>
                <a:latin typeface="Arial"/>
                <a:ea typeface="Arial"/>
                <a:cs typeface="Arial"/>
                <a:sym typeface="Arial"/>
              </a:rPr>
              <a:t>Montain View, California, EEUU.</a:t>
            </a:r>
          </a:p>
          <a:p>
            <a:r>
              <a:t/>
            </a:r>
          </a:p>
          <a:p>
            <a:pPr algn="l" rtl="0" lvl="0" marR="0" indent="0" marL="0">
              <a:buSzPct val="25000"/>
              <a:buNone/>
            </a:pPr>
            <a:r>
              <a:rPr strike="noStrike" u="none" b="0" cap="none" baseline="0" sz="1800" lang="es-ES" i="0">
                <a:solidFill>
                  <a:schemeClr val="dk1"/>
                </a:solidFill>
                <a:latin typeface="Arial"/>
                <a:ea typeface="Arial"/>
                <a:cs typeface="Arial"/>
                <a:sym typeface="Arial"/>
              </a:rPr>
              <a:t>45000 servidores</a:t>
            </a:r>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0" name="Shape 480"/>
        <p:cNvGrpSpPr/>
        <p:nvPr/>
      </p:nvGrpSpPr>
      <p:grpSpPr>
        <a:xfrm>
          <a:off y="0" x="0"/>
          <a:ext cy="0" cx="0"/>
          <a:chOff y="0" x="0"/>
          <a:chExt cy="0" cx="0"/>
        </a:xfrm>
      </p:grpSpPr>
      <p:sp>
        <p:nvSpPr>
          <p:cNvPr id="481" name="Shape 481"/>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Entorno físico CPD</a:t>
            </a:r>
          </a:p>
        </p:txBody>
      </p:sp>
      <p:sp>
        <p:nvSpPr>
          <p:cNvPr id="482" name="Shape 482"/>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p:txBody>
      </p:sp>
      <p:sp>
        <p:nvSpPr>
          <p:cNvPr id="483" name="Shape 483"/>
          <p:cNvSpPr/>
          <p:nvPr/>
        </p:nvSpPr>
        <p:spPr>
          <a:xfrm>
            <a:off y="2000240" x="714347"/>
            <a:ext cy="2857500" cx="3810000"/>
          </a:xfrm>
          <a:prstGeom prst="rect">
            <a:avLst/>
          </a:prstGeom>
          <a:blipFill>
            <a:blip r:embed="rId3"/>
            <a:stretch>
              <a:fillRect/>
            </a:stretch>
          </a:blipFill>
        </p:spPr>
      </p:sp>
      <p:sp>
        <p:nvSpPr>
          <p:cNvPr id="484" name="Shape 484"/>
          <p:cNvSpPr txBox="1"/>
          <p:nvPr/>
        </p:nvSpPr>
        <p:spPr>
          <a:xfrm>
            <a:off y="2643182" x="4786314"/>
            <a:ext cy="923329" cx="3143272"/>
          </a:xfrm>
          <a:prstGeom prst="rect">
            <a:avLst/>
          </a:prstGeom>
          <a:noFill/>
          <a:ln>
            <a:noFill/>
          </a:ln>
        </p:spPr>
        <p:txBody>
          <a:bodyPr bIns="45700" rIns="91425" lIns="91425" tIns="45700" anchor="t" anchorCtr="0">
            <a:noAutofit/>
          </a:bodyPr>
          <a:lstStyle/>
          <a:p>
            <a:pPr algn="l" rtl="0" lvl="0" marR="0" indent="0" marL="0">
              <a:buSzPct val="25000"/>
              <a:buNone/>
            </a:pPr>
            <a:r>
              <a:rPr strike="noStrike" u="none" b="0" cap="none" baseline="0" sz="1800" lang="es-ES" i="0">
                <a:solidFill>
                  <a:schemeClr val="dk1"/>
                </a:solidFill>
                <a:latin typeface="Arial"/>
                <a:ea typeface="Arial"/>
                <a:cs typeface="Arial"/>
                <a:sym typeface="Arial"/>
              </a:rPr>
              <a:t>Interior del Datacenter de un proveedor de hosting y servicios web</a:t>
            </a:r>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8" name="Shape 488"/>
        <p:cNvGrpSpPr/>
        <p:nvPr/>
      </p:nvGrpSpPr>
      <p:grpSpPr>
        <a:xfrm>
          <a:off y="0" x="0"/>
          <a:ext cy="0" cx="0"/>
          <a:chOff y="0" x="0"/>
          <a:chExt cy="0" cx="0"/>
        </a:xfrm>
      </p:grpSpPr>
      <p:sp>
        <p:nvSpPr>
          <p:cNvPr id="489" name="Shape 489"/>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Seguridad en CPD</a:t>
            </a:r>
          </a:p>
        </p:txBody>
      </p:sp>
      <p:sp>
        <p:nvSpPr>
          <p:cNvPr id="490" name="Shape 490"/>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Principales factores de riesgo:</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Electricidad (cortes, inestabilidad)</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Incendios</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Redes internas (lan)</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Redes externas (wan)</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Climatización (temperatura, humedad, polvo)</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Acceso físico de personas</a:t>
            </a:r>
          </a:p>
          <a:p>
            <a:r>
              <a:t/>
            </a:r>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4" name="Shape 494"/>
        <p:cNvGrpSpPr/>
        <p:nvPr/>
      </p:nvGrpSpPr>
      <p:grpSpPr>
        <a:xfrm>
          <a:off y="0" x="0"/>
          <a:ext cy="0" cx="0"/>
          <a:chOff y="0" x="0"/>
          <a:chExt cy="0" cx="0"/>
        </a:xfrm>
      </p:grpSpPr>
      <p:sp>
        <p:nvSpPr>
          <p:cNvPr id="495" name="Shape 495"/>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Seguridad en CPD</a:t>
            </a:r>
          </a:p>
        </p:txBody>
      </p:sp>
      <p:sp>
        <p:nvSpPr>
          <p:cNvPr id="496" name="Shape 496"/>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1" marR="0" indent="-190500" marL="457200">
              <a:spcBef>
                <a:spcPts val="400"/>
              </a:spcBef>
              <a:buClr>
                <a:schemeClr val="accent1"/>
              </a:buClr>
              <a:buSzPct val="25000"/>
              <a:buFont typeface="Arial"/>
              <a:buNone/>
            </a:pPr>
            <a:r>
              <a:rPr strike="noStrike" u="none" b="0" cap="none" baseline="0" sz="2000" lang="es-ES" i="0">
                <a:solidFill>
                  <a:schemeClr val="dk1"/>
                </a:solidFill>
                <a:latin typeface="Arial"/>
                <a:ea typeface="Arial"/>
                <a:cs typeface="Arial"/>
                <a:sym typeface="Arial"/>
              </a:rPr>
              <a:t>Medidas de seguridad:</a:t>
            </a:r>
          </a:p>
          <a:p>
            <a:r>
              <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Electricidad (cortes, inestabilidad)</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Acometidas duplicadas, de distintas compañias</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SAIs</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Grupos electrógenos</a:t>
            </a:r>
          </a:p>
          <a:p>
            <a:r>
              <a:t/>
            </a:r>
          </a:p>
          <a:p>
            <a:r>
              <a:t/>
            </a:r>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0" name="Shape 500"/>
        <p:cNvGrpSpPr/>
        <p:nvPr/>
      </p:nvGrpSpPr>
      <p:grpSpPr>
        <a:xfrm>
          <a:off y="0" x="0"/>
          <a:ext cy="0" cx="0"/>
          <a:chOff y="0" x="0"/>
          <a:chExt cy="0" cx="0"/>
        </a:xfrm>
      </p:grpSpPr>
      <p:sp>
        <p:nvSpPr>
          <p:cNvPr id="501" name="Shape 501"/>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Seguridad en CPD</a:t>
            </a:r>
          </a:p>
        </p:txBody>
      </p:sp>
      <p:sp>
        <p:nvSpPr>
          <p:cNvPr id="502" name="Shape 502"/>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Principales factores de riesgo:</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Incendios</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Alarmas. </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Extintores. </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Sistemas mixtos</a:t>
            </a:r>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6" name="Shape 506"/>
        <p:cNvGrpSpPr/>
        <p:nvPr/>
      </p:nvGrpSpPr>
      <p:grpSpPr>
        <a:xfrm>
          <a:off y="0" x="0"/>
          <a:ext cy="0" cx="0"/>
          <a:chOff y="0" x="0"/>
          <a:chExt cy="0" cx="0"/>
        </a:xfrm>
      </p:grpSpPr>
      <p:sp>
        <p:nvSpPr>
          <p:cNvPr id="507" name="Shape 507"/>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Seguridad en CPD</a:t>
            </a:r>
          </a:p>
        </p:txBody>
      </p:sp>
      <p:sp>
        <p:nvSpPr>
          <p:cNvPr id="508" name="Shape 508"/>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Principales factores de riesgo:</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Redes internas (lan)</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Duplicación de redes</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Redes externas (wan)</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Duplicación de proveedores</a:t>
            </a:r>
          </a:p>
          <a:p>
            <a:r>
              <a:t/>
            </a:r>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2" name="Shape 512"/>
        <p:cNvGrpSpPr/>
        <p:nvPr/>
      </p:nvGrpSpPr>
      <p:grpSpPr>
        <a:xfrm>
          <a:off y="0" x="0"/>
          <a:ext cy="0" cx="0"/>
          <a:chOff y="0" x="0"/>
          <a:chExt cy="0" cx="0"/>
        </a:xfrm>
      </p:grpSpPr>
      <p:sp>
        <p:nvSpPr>
          <p:cNvPr id="513" name="Shape 513"/>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Seguridad en CPD</a:t>
            </a:r>
          </a:p>
        </p:txBody>
      </p:sp>
      <p:sp>
        <p:nvSpPr>
          <p:cNvPr id="514" name="Shape 514"/>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Para el control de acceso, se puede contar con medidas ya conocidas:</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Guardias de seguridad 24 horas</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Control del perímetro y zonas interiores mediante cámaras o guardia de seguridad</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Puertas con acceso controlado y blindadas en las áreas más críticas</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Tarjetas, llaves, contraseñas, sistemas biométricos.</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Etc.</a:t>
            </a:r>
          </a:p>
          <a:p>
            <a:r>
              <a:t/>
            </a:r>
          </a:p>
          <a:p>
            <a:r>
              <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y="0" x="0"/>
          <a:ext cy="0" cx="0"/>
          <a:chOff y="0" x="0"/>
          <a:chExt cy="0" cx="0"/>
        </a:xfrm>
      </p:grpSpPr>
      <p:sp>
        <p:nvSpPr>
          <p:cNvPr id="124" name="Shape 124"/>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SERVIDORES</a:t>
            </a:r>
          </a:p>
        </p:txBody>
      </p:sp>
      <p:sp>
        <p:nvSpPr>
          <p:cNvPr id="125" name="Shape 125"/>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Un servidor es, básicamente, un ordenador en el que </a:t>
            </a:r>
            <a:r>
              <a:rPr strike="noStrike" u="none" b="0" cap="none" baseline="0" sz="2400" lang="es-ES" i="0">
                <a:solidFill>
                  <a:srgbClr val="FF0000"/>
                </a:solidFill>
                <a:latin typeface="Arial"/>
                <a:ea typeface="Arial"/>
                <a:cs typeface="Arial"/>
                <a:sym typeface="Arial"/>
              </a:rPr>
              <a:t>se decide </a:t>
            </a:r>
            <a:r>
              <a:rPr strike="noStrike" u="none" b="0" cap="none" baseline="0" sz="2400" lang="es-ES" i="0">
                <a:solidFill>
                  <a:schemeClr val="dk1"/>
                </a:solidFill>
                <a:latin typeface="Arial"/>
                <a:ea typeface="Arial"/>
                <a:cs typeface="Arial"/>
                <a:sym typeface="Arial"/>
              </a:rPr>
              <a:t>que su misión va a ser prestar servicios a las estaciones de trabajo a través de la red.</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No es imprescindible hacer otras consideraciones de hardware o software. Cualquier ordenador puede ser un servidor: es decir, ser servidor es un </a:t>
            </a:r>
            <a:r>
              <a:rPr strike="noStrike" u="none" b="0" cap="none" baseline="0" sz="2400" lang="es-ES" i="1">
                <a:solidFill>
                  <a:schemeClr val="dk1"/>
                </a:solidFill>
                <a:latin typeface="Arial"/>
                <a:ea typeface="Arial"/>
                <a:cs typeface="Arial"/>
                <a:sym typeface="Arial"/>
              </a:rPr>
              <a:t>papel, un rol, una función</a:t>
            </a:r>
            <a:r>
              <a:rPr strike="noStrike" u="none" b="0" cap="none" baseline="0" sz="2400" lang="es-ES" i="0">
                <a:solidFill>
                  <a:schemeClr val="dk1"/>
                </a:solidFill>
                <a:latin typeface="Arial"/>
                <a:ea typeface="Arial"/>
                <a:cs typeface="Arial"/>
                <a:sym typeface="Arial"/>
              </a:rPr>
              <a:t>… y no una característica.</a:t>
            </a: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8" name="Shape 518"/>
        <p:cNvGrpSpPr/>
        <p:nvPr/>
      </p:nvGrpSpPr>
      <p:grpSpPr>
        <a:xfrm>
          <a:off y="0" x="0"/>
          <a:ext cy="0" cx="0"/>
          <a:chOff y="0" x="0"/>
          <a:chExt cy="0" cx="0"/>
        </a:xfrm>
      </p:grpSpPr>
      <p:sp>
        <p:nvSpPr>
          <p:cNvPr id="519" name="Shape 519"/>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Seguridad en CPD</a:t>
            </a:r>
          </a:p>
        </p:txBody>
      </p:sp>
      <p:sp>
        <p:nvSpPr>
          <p:cNvPr id="520" name="Shape 520"/>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Construcción: </a:t>
            </a:r>
            <a:br>
              <a:rPr strike="noStrike" u="none" b="0" cap="none" baseline="0" sz="2000" lang="es-ES" i="0">
                <a:solidFill>
                  <a:schemeClr val="dk1"/>
                </a:solidFill>
                <a:latin typeface="Arial"/>
                <a:ea typeface="Arial"/>
                <a:cs typeface="Arial"/>
                <a:sym typeface="Arial"/>
              </a:rPr>
            </a:br>
            <a:r>
              <a:rPr strike="noStrike" u="none" b="0" cap="none" baseline="0" sz="2000" lang="es-ES" i="0">
                <a:solidFill>
                  <a:schemeClr val="dk1"/>
                </a:solidFill>
                <a:latin typeface="Arial"/>
                <a:ea typeface="Arial"/>
                <a:cs typeface="Arial"/>
                <a:sym typeface="Arial"/>
              </a:rPr>
              <a:t>Si se puede prever, el propio edificio o instalaciones de un CPD debería tener algunas características peculiares:</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Suelos con alta capacidad de carga (las máquinas pesan mucho)</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Doble suelo para evitar electrocución y problemas con el agua (El suelo superior deja filtrar el agua)</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Suelo de paso aislado eléctricamente (el suelo de los pasillos no conduce, o tiene medidas de protección eléctrica)</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Construcción antisísmica (resistente a movimientos de tierra)</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Paredes con tratamiento ignífugo</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Aislamiento térmico en muros y ventanas</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Bahías de carga, </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Puertas y compuertas antifuego </a:t>
            </a:r>
          </a:p>
          <a:p>
            <a:r>
              <a:t/>
            </a:r>
          </a:p>
          <a:p>
            <a:r>
              <a:t/>
            </a:r>
          </a:p>
        </p:txBody>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4" name="Shape 524"/>
        <p:cNvGrpSpPr/>
        <p:nvPr/>
      </p:nvGrpSpPr>
      <p:grpSpPr>
        <a:xfrm>
          <a:off y="0" x="0"/>
          <a:ext cy="0" cx="0"/>
          <a:chOff y="0" x="0"/>
          <a:chExt cy="0" cx="0"/>
        </a:xfrm>
      </p:grpSpPr>
      <p:sp>
        <p:nvSpPr>
          <p:cNvPr id="525" name="Shape 525"/>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Seguridad en CPD</a:t>
            </a:r>
          </a:p>
        </p:txBody>
      </p:sp>
      <p:sp>
        <p:nvSpPr>
          <p:cNvPr id="526" name="Shape 526"/>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Ubicación:</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Coste del terreno</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Servicios</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Suministros eléctricos</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Poca probabilidad de catástrofes naturales, etc.</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Transporte</a:t>
            </a:r>
          </a:p>
          <a:p>
            <a:r>
              <a:t/>
            </a:r>
          </a:p>
          <a:p>
            <a:r>
              <a:t/>
            </a:r>
          </a:p>
        </p:txBody>
      </p: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0" name="Shape 530"/>
        <p:cNvGrpSpPr/>
        <p:nvPr/>
      </p:nvGrpSpPr>
      <p:grpSpPr>
        <a:xfrm>
          <a:off y="0" x="0"/>
          <a:ext cy="0" cx="0"/>
          <a:chOff y="0" x="0"/>
          <a:chExt cy="0" cx="0"/>
        </a:xfrm>
      </p:grpSpPr>
      <p:sp>
        <p:nvSpPr>
          <p:cNvPr id="531" name="Shape 531"/>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Seguridad en CPD</a:t>
            </a:r>
          </a:p>
        </p:txBody>
      </p:sp>
      <p:sp>
        <p:nvSpPr>
          <p:cNvPr id="532" name="Shape 532"/>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2" marR="0" indent="-185419" marL="731520">
              <a:spcBef>
                <a:spcPts val="360"/>
              </a:spcBef>
              <a:buClr>
                <a:schemeClr val="accent1"/>
              </a:buClr>
              <a:buSzPct val="87962"/>
              <a:buFont typeface="Arial"/>
              <a:buChar char="•"/>
            </a:pPr>
            <a:r>
              <a:rPr strike="noStrike" u="none" b="0" cap="none" baseline="0" sz="1800" lang="es-ES" i="0">
                <a:solidFill>
                  <a:srgbClr val="CDBBA3"/>
                </a:solidFill>
                <a:latin typeface="Arial"/>
                <a:ea typeface="Arial"/>
                <a:cs typeface="Arial"/>
                <a:sym typeface="Arial"/>
              </a:rPr>
              <a:t>SALA FRÍA</a:t>
            </a:r>
            <a:r>
              <a:rPr strike="noStrike" u="none" b="0" cap="none" baseline="0" sz="1800" lang="es-ES" i="0">
                <a:solidFill>
                  <a:schemeClr val="dk1"/>
                </a:solidFill>
                <a:latin typeface="Arial"/>
                <a:ea typeface="Arial"/>
                <a:cs typeface="Arial"/>
                <a:sym typeface="Arial"/>
              </a:rPr>
              <a:t>: En muchos CPD se mantienen también dependencias a temperatura constante (22,3ºC según normas internacionales).</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Esos 22,3 son una media que los especialistas en climatización saben medir.</a:t>
            </a:r>
          </a:p>
          <a:p>
            <a:pPr algn="l" rtl="0" lvl="2" marR="0" indent="-185419" marL="731520">
              <a:spcBef>
                <a:spcPts val="360"/>
              </a:spcBef>
              <a:buClr>
                <a:schemeClr val="accent1"/>
              </a:buClr>
              <a:buSzPct val="87962"/>
              <a:buFont typeface="Arial"/>
              <a:buChar char="•"/>
            </a:pPr>
            <a:r>
              <a:rPr strike="noStrike" u="none" b="0" cap="none" baseline="0" sz="1800" lang="es-ES" i="0">
                <a:solidFill>
                  <a:schemeClr val="dk1"/>
                </a:solidFill>
                <a:latin typeface="Arial"/>
                <a:ea typeface="Arial"/>
                <a:cs typeface="Arial"/>
                <a:sym typeface="Arial"/>
              </a:rPr>
              <a:t>Hay varios conductos de aire frio/caliente que se evacúa a distintos pasillos y/o a través de cámaras en suelos y techo.</a:t>
            </a:r>
          </a:p>
          <a:p>
            <a:r>
              <a:t/>
            </a:r>
          </a:p>
          <a:p>
            <a:r>
              <a:t/>
            </a:r>
          </a:p>
        </p:txBody>
      </p: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6" name="Shape 536"/>
        <p:cNvGrpSpPr/>
        <p:nvPr/>
      </p:nvGrpSpPr>
      <p:grpSpPr>
        <a:xfrm>
          <a:off y="0" x="0"/>
          <a:ext cy="0" cx="0"/>
          <a:chOff y="0" x="0"/>
          <a:chExt cy="0" cx="0"/>
        </a:xfrm>
      </p:grpSpPr>
      <p:sp>
        <p:nvSpPr>
          <p:cNvPr id="537" name="Shape 537"/>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Seguridad en CPD</a:t>
            </a:r>
          </a:p>
        </p:txBody>
      </p:sp>
      <p:sp>
        <p:nvSpPr>
          <p:cNvPr id="538" name="Shape 538"/>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Duplicación total de los datos y el proceso</a:t>
            </a:r>
          </a:p>
        </p:txBody>
      </p:sp>
      <p:sp>
        <p:nvSpPr>
          <p:cNvPr id="539" name="Shape 539"/>
          <p:cNvSpPr/>
          <p:nvPr/>
        </p:nvSpPr>
        <p:spPr>
          <a:xfrm>
            <a:off y="2413338" x="2286000"/>
            <a:ext cy="1477328" cx="4572000"/>
          </a:xfrm>
          <a:prstGeom prst="rect">
            <a:avLst/>
          </a:prstGeom>
          <a:noFill/>
          <a:ln>
            <a:noFill/>
          </a:ln>
        </p:spPr>
        <p:txBody>
          <a:bodyPr bIns="45700" rIns="91425" lIns="91425" tIns="45700" anchor="t" anchorCtr="0">
            <a:noAutofit/>
          </a:bodyPr>
          <a:lstStyle/>
          <a:p>
            <a:pPr algn="l" rtl="0" lvl="0" marR="0" indent="0" marL="0">
              <a:buSzPct val="25000"/>
              <a:buNone/>
            </a:pPr>
            <a:r>
              <a:rPr strike="noStrike" u="none" b="0" cap="none" baseline="0" sz="1800" lang="es-ES" i="0">
                <a:solidFill>
                  <a:schemeClr val="dk1"/>
                </a:solidFill>
                <a:latin typeface="Arial"/>
                <a:ea typeface="Arial"/>
                <a:cs typeface="Arial"/>
                <a:sym typeface="Arial"/>
              </a:rPr>
              <a:t>En algunos casos, se opta por duplicar completamente el centro, en otras instalaciones alejadas, de tal manera que tengan los mismos datos y el mismo funcionamiento.</a:t>
            </a:r>
          </a:p>
        </p:txBody>
      </p:sp>
      <p:sp>
        <p:nvSpPr>
          <p:cNvPr id="540" name="Shape 540"/>
          <p:cNvSpPr/>
          <p:nvPr/>
        </p:nvSpPr>
        <p:spPr>
          <a:xfrm>
            <a:off y="4500569" x="5929321"/>
            <a:ext cy="1905000" cx="2857500"/>
          </a:xfrm>
          <a:prstGeom prst="rect">
            <a:avLst/>
          </a:prstGeom>
          <a:blipFill>
            <a:blip r:embed="rId3"/>
            <a:stretch>
              <a:fillRect/>
            </a:stretch>
          </a:blipFill>
        </p:spPr>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4" name="Shape 544"/>
        <p:cNvGrpSpPr/>
        <p:nvPr/>
      </p:nvGrpSpPr>
      <p:grpSpPr>
        <a:xfrm>
          <a:off y="0" x="0"/>
          <a:ext cy="0" cx="0"/>
          <a:chOff y="0" x="0"/>
          <a:chExt cy="0" cx="0"/>
        </a:xfrm>
      </p:grpSpPr>
      <p:sp>
        <p:nvSpPr>
          <p:cNvPr id="545" name="Shape 545"/>
          <p:cNvSpPr txBox="1"/>
          <p:nvPr>
            <p:ph type="title"/>
          </p:nvPr>
        </p:nvSpPr>
        <p:spPr>
          <a:xfrm>
            <a:off y="2362200" x="722312"/>
            <a:ext cy="2200275" cx="7772400"/>
          </a:xfrm>
          <a:prstGeom prst="rect">
            <a:avLst/>
          </a:prstGeom>
          <a:noFill/>
          <a:ln>
            <a:noFill/>
          </a:ln>
        </p:spPr>
        <p:txBody>
          <a:bodyPr bIns="45700" rIns="91425" lIns="91425" tIns="45700" anchor="b" anchorCtr="0">
            <a:noAutofit/>
          </a:bodyPr>
          <a:lstStyle/>
          <a:p>
            <a:pPr algn="l" rtl="0" lvl="0" marR="0" indent="0" marL="0">
              <a:spcBef>
                <a:spcPts val="0"/>
              </a:spcBef>
              <a:buClr>
                <a:schemeClr val="dk2"/>
              </a:buClr>
              <a:buSzPct val="25000"/>
              <a:buFont typeface="Arial"/>
              <a:buNone/>
            </a:pPr>
            <a:r>
              <a:rPr strike="noStrike" u="none" b="0" cap="small" baseline="0" sz="4800" lang="es-ES" i="0">
                <a:solidFill>
                  <a:schemeClr val="lt2"/>
                </a:solidFill>
                <a:latin typeface="Arial"/>
                <a:ea typeface="Arial"/>
                <a:cs typeface="Arial"/>
                <a:sym typeface="Arial"/>
              </a:rPr>
              <a:t>Armarios </a:t>
            </a:r>
            <a:r>
              <a:rPr strike="noStrike" u="none" b="0" cap="small" baseline="0" sz="4800" lang="es-ES" i="0">
                <a:solidFill>
                  <a:schemeClr val="dk2"/>
                </a:solidFill>
                <a:latin typeface="Arial"/>
                <a:ea typeface="Arial"/>
                <a:cs typeface="Arial"/>
                <a:sym typeface="Arial"/>
              </a:rPr>
              <a:t>RACK</a:t>
            </a:r>
          </a:p>
        </p:txBody>
      </p:sp>
      <p:sp>
        <p:nvSpPr>
          <p:cNvPr id="546" name="Shape 546"/>
          <p:cNvSpPr txBox="1"/>
          <p:nvPr>
            <p:ph idx="1" type="body"/>
          </p:nvPr>
        </p:nvSpPr>
        <p:spPr>
          <a:xfrm>
            <a:off y="4626864" x="722312"/>
            <a:ext cy="1500187" cx="7772400"/>
          </a:xfrm>
          <a:prstGeom prst="rect">
            <a:avLst/>
          </a:prstGeom>
          <a:noFill/>
          <a:ln>
            <a:noFill/>
          </a:ln>
        </p:spPr>
        <p:txBody>
          <a:bodyPr bIns="45700" rIns="91425" lIns="91425" tIns="45700" anchor="t" anchorCtr="0">
            <a:noAutofit/>
          </a:bodyPr>
          <a:lstStyle/>
          <a:p/>
        </p:txBody>
      </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0" name="Shape 550"/>
        <p:cNvGrpSpPr/>
        <p:nvPr/>
      </p:nvGrpSpPr>
      <p:grpSpPr>
        <a:xfrm>
          <a:off y="0" x="0"/>
          <a:ext cy="0" cx="0"/>
          <a:chOff y="0" x="0"/>
          <a:chExt cy="0" cx="0"/>
        </a:xfrm>
      </p:grpSpPr>
      <p:sp>
        <p:nvSpPr>
          <p:cNvPr id="551" name="Shape 551"/>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RACK</a:t>
            </a:r>
          </a:p>
        </p:txBody>
      </p:sp>
      <p:sp>
        <p:nvSpPr>
          <p:cNvPr id="552" name="Shape 552"/>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El armario RACK es la forma estándar de configurar instalaciones de hardware formados por múltiples dispositivos.</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Está respaldado por múltiples organizaciones de estándares, que incluyen:</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IEC (International Electrotechnical Commision)</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CEA (Consumer Electronics Associations)</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EIA (Electronic Industries Alliance)</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DIN (Instituto Alemán de Normalización)</a:t>
            </a:r>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6" name="Shape 556"/>
        <p:cNvGrpSpPr/>
        <p:nvPr/>
      </p:nvGrpSpPr>
      <p:grpSpPr>
        <a:xfrm>
          <a:off y="0" x="0"/>
          <a:ext cy="0" cx="0"/>
          <a:chOff y="0" x="0"/>
          <a:chExt cy="0" cx="0"/>
        </a:xfrm>
      </p:grpSpPr>
      <p:sp>
        <p:nvSpPr>
          <p:cNvPr id="557" name="Shape 557"/>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RACK</a:t>
            </a:r>
          </a:p>
        </p:txBody>
      </p:sp>
      <p:sp>
        <p:nvSpPr>
          <p:cNvPr id="558" name="Shape 558"/>
          <p:cNvSpPr txBox="1"/>
          <p:nvPr>
            <p:ph idx="1" type="body"/>
          </p:nvPr>
        </p:nvSpPr>
        <p:spPr>
          <a:xfrm>
            <a:off y="1935480" x="4643437"/>
            <a:ext cy="4389119" cx="4043362"/>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Un armario RACK común mide 19” (pulgadas) de ancho (482.6mm)</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Incluye dos raíles laterales con perforaciones para sujetar aparatos.</a:t>
            </a:r>
          </a:p>
          <a:p>
            <a:r>
              <a:t/>
            </a:r>
          </a:p>
        </p:txBody>
      </p:sp>
      <p:sp>
        <p:nvSpPr>
          <p:cNvPr id="559" name="Shape 559"/>
          <p:cNvSpPr/>
          <p:nvPr/>
        </p:nvSpPr>
        <p:spPr>
          <a:xfrm>
            <a:off y="1857364" x="500035"/>
            <a:ext cy="4891250" cx="2714644"/>
          </a:xfrm>
          <a:prstGeom prst="rect">
            <a:avLst/>
          </a:prstGeom>
          <a:blipFill>
            <a:blip r:embed="rId3"/>
            <a:stretch>
              <a:fillRect/>
            </a:stretch>
          </a:blipFill>
        </p:spPr>
      </p:sp>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3" name="Shape 563"/>
        <p:cNvGrpSpPr/>
        <p:nvPr/>
      </p:nvGrpSpPr>
      <p:grpSpPr>
        <a:xfrm>
          <a:off y="0" x="0"/>
          <a:ext cy="0" cx="0"/>
          <a:chOff y="0" x="0"/>
          <a:chExt cy="0" cx="0"/>
        </a:xfrm>
      </p:grpSpPr>
      <p:sp>
        <p:nvSpPr>
          <p:cNvPr id="564" name="Shape 564"/>
          <p:cNvSpPr/>
          <p:nvPr/>
        </p:nvSpPr>
        <p:spPr>
          <a:xfrm>
            <a:off y="357165" x="428595"/>
            <a:ext cy="7666869" cx="4003586"/>
          </a:xfrm>
          <a:prstGeom prst="rect">
            <a:avLst/>
          </a:prstGeom>
          <a:blipFill>
            <a:blip r:embed="rId3"/>
            <a:stretch>
              <a:fillRect/>
            </a:stretch>
          </a:blipFill>
        </p:spPr>
      </p:sp>
      <p:sp>
        <p:nvSpPr>
          <p:cNvPr id="565" name="Shape 565"/>
          <p:cNvSpPr txBox="1"/>
          <p:nvPr>
            <p:ph idx="1" type="body"/>
          </p:nvPr>
        </p:nvSpPr>
        <p:spPr>
          <a:xfrm>
            <a:off y="357165" x="428595"/>
            <a:ext cy="7666869" cx="4003587"/>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
        <p:nvSpPr>
          <p:cNvPr id="566" name="Shape 566"/>
          <p:cNvSpPr txBox="1"/>
          <p:nvPr/>
        </p:nvSpPr>
        <p:spPr>
          <a:xfrm>
            <a:off y="1357298" x="4572000"/>
            <a:ext cy="5016757" cx="3929090"/>
          </a:xfrm>
          <a:prstGeom prst="rect">
            <a:avLst/>
          </a:prstGeom>
          <a:noFill/>
          <a:ln>
            <a:noFill/>
          </a:ln>
        </p:spPr>
        <p:txBody>
          <a:bodyPr bIns="45700" rIns="91425" lIns="91425" tIns="45700" anchor="t" anchorCtr="0">
            <a:noAutofit/>
          </a:bodyPr>
          <a:lstStyle/>
          <a:p>
            <a:pPr algn="l" rtl="0" lvl="0" marR="0" indent="0" marL="0">
              <a:buSzPct val="25000"/>
              <a:buNone/>
            </a:pPr>
            <a:r>
              <a:rPr strike="noStrike" u="none" b="0" cap="none" baseline="0" sz="4000" lang="es-ES" i="0">
                <a:solidFill>
                  <a:schemeClr val="dk1"/>
                </a:solidFill>
                <a:latin typeface="Arial"/>
                <a:ea typeface="Arial"/>
                <a:cs typeface="Arial"/>
                <a:sym typeface="Arial"/>
              </a:rPr>
              <a:t>La unidad estándar de altura de un armario rack es de 1.75”</a:t>
            </a:r>
          </a:p>
          <a:p>
            <a:r>
              <a:t/>
            </a:r>
          </a:p>
          <a:p>
            <a:pPr algn="l" rtl="0" lvl="0" marR="0" indent="0" marL="0">
              <a:buSzPct val="25000"/>
              <a:buNone/>
            </a:pPr>
            <a:r>
              <a:rPr strike="noStrike" u="none" b="0" cap="none" baseline="0" sz="4000" lang="es-ES" i="0">
                <a:solidFill>
                  <a:schemeClr val="dk1"/>
                </a:solidFill>
                <a:latin typeface="Arial"/>
                <a:ea typeface="Arial"/>
                <a:cs typeface="Arial"/>
                <a:sym typeface="Arial"/>
              </a:rPr>
              <a:t>Se le denomina “U”</a:t>
            </a:r>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0" name="Shape 570"/>
        <p:cNvGrpSpPr/>
        <p:nvPr/>
      </p:nvGrpSpPr>
      <p:grpSpPr>
        <a:xfrm>
          <a:off y="0" x="0"/>
          <a:ext cy="0" cx="0"/>
          <a:chOff y="0" x="0"/>
          <a:chExt cy="0" cx="0"/>
        </a:xfrm>
      </p:grpSpPr>
      <p:sp>
        <p:nvSpPr>
          <p:cNvPr id="571" name="Shape 571"/>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p:txBody>
      </p:sp>
      <p:sp>
        <p:nvSpPr>
          <p:cNvPr id="572" name="Shape 572"/>
          <p:cNvSpPr txBox="1"/>
          <p:nvPr>
            <p:ph idx="1" type="body"/>
          </p:nvPr>
        </p:nvSpPr>
        <p:spPr>
          <a:xfrm>
            <a:off y="2000240" x="4214810"/>
            <a:ext cy="4389119" cx="4614866"/>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25000"/>
              <a:buFont typeface="Arial"/>
              <a:buNone/>
            </a:pPr>
            <a:r>
              <a:rPr strike="noStrike" u="none" b="0" cap="none" baseline="0" sz="2400" lang="es-ES" i="0">
                <a:solidFill>
                  <a:schemeClr val="dk1"/>
                </a:solidFill>
                <a:latin typeface="Arial"/>
                <a:ea typeface="Arial"/>
                <a:cs typeface="Arial"/>
                <a:sym typeface="Arial"/>
              </a:rPr>
              <a:t>Los dispositivos van sujetos sólo por delante</a:t>
            </a:r>
          </a:p>
          <a:p>
            <a:pPr algn="l" rtl="0" lvl="0" marR="0" indent="-182880" marL="182880">
              <a:spcBef>
                <a:spcPts val="480"/>
              </a:spcBef>
              <a:buClr>
                <a:schemeClr val="accent1"/>
              </a:buClr>
              <a:buSzPct val="25000"/>
              <a:buFont typeface="Arial"/>
              <a:buNone/>
            </a:pPr>
            <a:r>
              <a:rPr strike="noStrike" u="none" b="0" cap="none" baseline="0" sz="2400" lang="es-ES" i="0">
                <a:solidFill>
                  <a:schemeClr val="dk1"/>
                </a:solidFill>
                <a:latin typeface="Arial"/>
                <a:ea typeface="Arial"/>
                <a:cs typeface="Arial"/>
                <a:sym typeface="Arial"/>
              </a:rPr>
              <a:t>Su altura siempre es un múltiplo de “U”</a:t>
            </a:r>
          </a:p>
        </p:txBody>
      </p:sp>
      <p:sp>
        <p:nvSpPr>
          <p:cNvPr id="573" name="Shape 573"/>
          <p:cNvSpPr/>
          <p:nvPr/>
        </p:nvSpPr>
        <p:spPr>
          <a:xfrm>
            <a:off y="1928801" x="357158"/>
            <a:ext cy="4139391" cx="3976708"/>
          </a:xfrm>
          <a:prstGeom prst="rect">
            <a:avLst/>
          </a:prstGeom>
          <a:blipFill>
            <a:blip r:embed="rId3"/>
            <a:stretch>
              <a:fillRect/>
            </a:stretch>
          </a:blipFill>
        </p:spPr>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7" name="Shape 577"/>
        <p:cNvGrpSpPr/>
        <p:nvPr/>
      </p:nvGrpSpPr>
      <p:grpSpPr>
        <a:xfrm>
          <a:off y="0" x="0"/>
          <a:ext cy="0" cx="0"/>
          <a:chOff y="0" x="0"/>
          <a:chExt cy="0" cx="0"/>
        </a:xfrm>
      </p:grpSpPr>
      <p:sp>
        <p:nvSpPr>
          <p:cNvPr id="578" name="Shape 578"/>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RACK</a:t>
            </a:r>
          </a:p>
        </p:txBody>
      </p:sp>
      <p:sp>
        <p:nvSpPr>
          <p:cNvPr id="579" name="Shape 579"/>
          <p:cNvSpPr txBox="1"/>
          <p:nvPr>
            <p:ph idx="1" type="body"/>
          </p:nvPr>
        </p:nvSpPr>
        <p:spPr>
          <a:xfrm>
            <a:off y="1935480" x="457200"/>
            <a:ext cy="4389119" cx="4972055"/>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90909"/>
              <a:buFont typeface="Arial"/>
              <a:buChar char="•"/>
            </a:pPr>
            <a:r>
              <a:rPr strike="noStrike" u="none" b="0" cap="none" baseline="0" sz="2200" lang="es-ES" i="0">
                <a:solidFill>
                  <a:schemeClr val="dk1"/>
                </a:solidFill>
                <a:latin typeface="Arial"/>
                <a:ea typeface="Arial"/>
                <a:cs typeface="Arial"/>
                <a:sym typeface="Arial"/>
              </a:rPr>
              <a:t>Pueden existir raíles también en la parte del fondo, para sujetar equipos pesados, o especialmente bandejas sobre las que colocar dichos equipos.</a:t>
            </a:r>
          </a:p>
          <a:p>
            <a:pPr algn="l" rtl="0" lvl="0" marR="0" indent="-182880" marL="182880">
              <a:spcBef>
                <a:spcPts val="480"/>
              </a:spcBef>
              <a:buClr>
                <a:schemeClr val="accent1"/>
              </a:buClr>
              <a:buSzPct val="90909"/>
              <a:buFont typeface="Arial"/>
              <a:buChar char="•"/>
            </a:pPr>
            <a:r>
              <a:rPr strike="noStrike" u="none" b="0" cap="none" baseline="0" sz="2200" lang="es-ES" i="0">
                <a:solidFill>
                  <a:schemeClr val="dk1"/>
                </a:solidFill>
                <a:latin typeface="Arial"/>
                <a:ea typeface="Arial"/>
                <a:cs typeface="Arial"/>
                <a:sym typeface="Arial"/>
              </a:rPr>
              <a:t>La medida del fondo no está normalizada, aunque son comunes medidas como 600, 800 y 1000 mm.</a:t>
            </a:r>
          </a:p>
          <a:p>
            <a:pPr algn="l" rtl="0" lvl="0" marR="0" indent="-182880" marL="182880">
              <a:spcBef>
                <a:spcPts val="480"/>
              </a:spcBef>
              <a:buClr>
                <a:schemeClr val="accent1"/>
              </a:buClr>
              <a:buSzPct val="90909"/>
              <a:buFont typeface="Arial"/>
              <a:buChar char="•"/>
            </a:pPr>
            <a:r>
              <a:rPr strike="noStrike" u="none" b="0" cap="none" baseline="0" sz="2200" lang="es-ES" i="0">
                <a:solidFill>
                  <a:schemeClr val="dk1"/>
                </a:solidFill>
                <a:latin typeface="Arial"/>
                <a:ea typeface="Arial"/>
                <a:cs typeface="Arial"/>
                <a:sym typeface="Arial"/>
              </a:rPr>
              <a:t>Los armarios rack suelen anclarse en el suelo con pernos para que no se deslicen.</a:t>
            </a:r>
          </a:p>
          <a:p>
            <a:pPr algn="l" rtl="0" lvl="0" marR="0" indent="-182880" marL="182880">
              <a:spcBef>
                <a:spcPts val="480"/>
              </a:spcBef>
              <a:buClr>
                <a:schemeClr val="accent1"/>
              </a:buClr>
              <a:buSzPct val="90909"/>
              <a:buFont typeface="Arial"/>
              <a:buChar char="•"/>
            </a:pPr>
            <a:r>
              <a:rPr strike="noStrike" u="none" b="0" cap="none" baseline="0" sz="2200" lang="es-ES" i="0">
                <a:solidFill>
                  <a:schemeClr val="dk1"/>
                </a:solidFill>
                <a:latin typeface="Arial"/>
                <a:ea typeface="Arial"/>
                <a:cs typeface="Arial"/>
                <a:sym typeface="Arial"/>
              </a:rPr>
              <a:t>Es necesario asegurarse de que el suelo va a resistir el peso del rack y su contenido.</a:t>
            </a:r>
          </a:p>
        </p:txBody>
      </p:sp>
      <p:sp>
        <p:nvSpPr>
          <p:cNvPr id="580" name="Shape 580"/>
          <p:cNvSpPr/>
          <p:nvPr/>
        </p:nvSpPr>
        <p:spPr>
          <a:xfrm>
            <a:off y="1714488" x="5429255"/>
            <a:ext cy="3543324" cx="4429156"/>
          </a:xfrm>
          <a:prstGeom prst="rect">
            <a:avLst/>
          </a:prstGeom>
          <a:blipFill>
            <a:blip r:embed="rId3"/>
            <a:stretch>
              <a:fillRect/>
            </a:stretch>
          </a:blipFill>
        </p:spPr>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y="0" x="0"/>
          <a:ext cy="0" cx="0"/>
          <a:chOff y="0" x="0"/>
          <a:chExt cy="0" cx="0"/>
        </a:xfrm>
      </p:grpSpPr>
      <p:sp>
        <p:nvSpPr>
          <p:cNvPr id="131" name="Shape 131"/>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Seguridad física</a:t>
            </a:r>
          </a:p>
        </p:txBody>
      </p:sp>
      <p:sp>
        <p:nvSpPr>
          <p:cNvPr id="132" name="Shape 132"/>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90909"/>
              <a:buFont typeface="Arial"/>
              <a:buChar char="•"/>
            </a:pPr>
            <a:r>
              <a:rPr strike="noStrike" u="none" b="0" cap="none" baseline="0" sz="2200" lang="es-ES" i="0">
                <a:solidFill>
                  <a:schemeClr val="dk1"/>
                </a:solidFill>
                <a:latin typeface="Arial"/>
                <a:ea typeface="Arial"/>
                <a:cs typeface="Arial"/>
                <a:sym typeface="Arial"/>
              </a:rPr>
              <a:t>Seguridad lógica: referida a todo lo intangible</a:t>
            </a:r>
          </a:p>
          <a:p>
            <a:pPr algn="l" rtl="0" lvl="1" marR="0" indent="-190500" marL="457200">
              <a:spcBef>
                <a:spcPts val="400"/>
              </a:spcBef>
              <a:buClr>
                <a:schemeClr val="accent1"/>
              </a:buClr>
              <a:buSzPct val="87719"/>
              <a:buFont typeface="Arial"/>
              <a:buChar char="•"/>
            </a:pPr>
            <a:r>
              <a:rPr strike="noStrike" u="none" b="0" cap="none" baseline="0" sz="1850" lang="es-ES" i="0">
                <a:solidFill>
                  <a:schemeClr val="dk1"/>
                </a:solidFill>
                <a:latin typeface="Arial"/>
                <a:ea typeface="Arial"/>
                <a:cs typeface="Arial"/>
                <a:sym typeface="Arial"/>
              </a:rPr>
              <a:t>Software en general</a:t>
            </a:r>
          </a:p>
          <a:p>
            <a:pPr algn="l" rtl="0" lvl="1" marR="0" indent="-190500" marL="457200">
              <a:spcBef>
                <a:spcPts val="400"/>
              </a:spcBef>
              <a:buClr>
                <a:schemeClr val="accent1"/>
              </a:buClr>
              <a:buSzPct val="87719"/>
              <a:buFont typeface="Arial"/>
              <a:buChar char="•"/>
            </a:pPr>
            <a:r>
              <a:rPr strike="noStrike" u="none" b="0" cap="none" baseline="0" sz="1850" lang="es-ES" i="0">
                <a:solidFill>
                  <a:schemeClr val="dk1"/>
                </a:solidFill>
                <a:latin typeface="Arial"/>
                <a:ea typeface="Arial"/>
                <a:cs typeface="Arial"/>
                <a:sym typeface="Arial"/>
              </a:rPr>
              <a:t>Sistemas operativos</a:t>
            </a:r>
          </a:p>
          <a:p>
            <a:pPr algn="l" rtl="0" lvl="1" marR="0" indent="-190500" marL="457200">
              <a:spcBef>
                <a:spcPts val="400"/>
              </a:spcBef>
              <a:buClr>
                <a:schemeClr val="accent1"/>
              </a:buClr>
              <a:buSzPct val="87719"/>
              <a:buFont typeface="Arial"/>
              <a:buChar char="•"/>
            </a:pPr>
            <a:r>
              <a:rPr strike="noStrike" u="none" b="0" cap="none" baseline="0" sz="1850" lang="es-ES" i="0">
                <a:solidFill>
                  <a:schemeClr val="dk1"/>
                </a:solidFill>
                <a:latin typeface="Arial"/>
                <a:ea typeface="Arial"/>
                <a:cs typeface="Arial"/>
                <a:sym typeface="Arial"/>
              </a:rPr>
              <a:t>Información y datos</a:t>
            </a:r>
          </a:p>
          <a:p>
            <a:r>
              <a:t/>
            </a:r>
          </a:p>
          <a:p>
            <a:pPr algn="l" rtl="0" lvl="0" marR="0" indent="-182880" marL="182880">
              <a:spcBef>
                <a:spcPts val="480"/>
              </a:spcBef>
              <a:buClr>
                <a:schemeClr val="accent1"/>
              </a:buClr>
              <a:buSzPct val="90909"/>
              <a:buFont typeface="Arial"/>
              <a:buChar char="•"/>
            </a:pPr>
            <a:r>
              <a:rPr strike="noStrike" u="none" b="0" cap="none" baseline="0" sz="2200" lang="es-ES" i="0">
                <a:solidFill>
                  <a:schemeClr val="dk1"/>
                </a:solidFill>
                <a:latin typeface="Arial"/>
                <a:ea typeface="Arial"/>
                <a:cs typeface="Arial"/>
                <a:sym typeface="Arial"/>
              </a:rPr>
              <a:t>Seguridad física: referida a elementos físicos de la empresa</a:t>
            </a:r>
          </a:p>
          <a:p>
            <a:pPr algn="l" rtl="0" lvl="1" marR="0" indent="-190500" marL="457200">
              <a:spcBef>
                <a:spcPts val="400"/>
              </a:spcBef>
              <a:buClr>
                <a:schemeClr val="accent1"/>
              </a:buClr>
              <a:buSzPct val="87719"/>
              <a:buFont typeface="Arial"/>
              <a:buChar char="•"/>
            </a:pPr>
            <a:r>
              <a:rPr strike="noStrike" u="none" b="0" cap="none" baseline="0" sz="1850" lang="es-ES" i="0">
                <a:solidFill>
                  <a:schemeClr val="dk1"/>
                </a:solidFill>
                <a:latin typeface="Arial"/>
                <a:ea typeface="Arial"/>
                <a:cs typeface="Arial"/>
                <a:sym typeface="Arial"/>
              </a:rPr>
              <a:t>Hardware</a:t>
            </a:r>
          </a:p>
          <a:p>
            <a:pPr algn="l" rtl="0" lvl="1" marR="0" indent="-190500" marL="457200">
              <a:spcBef>
                <a:spcPts val="400"/>
              </a:spcBef>
              <a:buClr>
                <a:schemeClr val="accent1"/>
              </a:buClr>
              <a:buSzPct val="87719"/>
              <a:buFont typeface="Arial"/>
              <a:buChar char="•"/>
            </a:pPr>
            <a:r>
              <a:rPr strike="noStrike" u="none" b="0" cap="none" baseline="0" sz="1850" lang="es-ES" i="0">
                <a:solidFill>
                  <a:schemeClr val="dk1"/>
                </a:solidFill>
                <a:latin typeface="Arial"/>
                <a:ea typeface="Arial"/>
                <a:cs typeface="Arial"/>
                <a:sym typeface="Arial"/>
              </a:rPr>
              <a:t>Edificios</a:t>
            </a:r>
          </a:p>
          <a:p>
            <a:pPr algn="l" rtl="0" lvl="1" marR="0" indent="-190500" marL="457200">
              <a:spcBef>
                <a:spcPts val="400"/>
              </a:spcBef>
              <a:buClr>
                <a:schemeClr val="accent1"/>
              </a:buClr>
              <a:buSzPct val="87719"/>
              <a:buFont typeface="Arial"/>
              <a:buChar char="•"/>
            </a:pPr>
            <a:r>
              <a:rPr strike="noStrike" u="none" b="0" cap="none" baseline="0" sz="1850" lang="es-ES" i="0">
                <a:solidFill>
                  <a:schemeClr val="dk1"/>
                </a:solidFill>
                <a:latin typeface="Arial"/>
                <a:ea typeface="Arial"/>
                <a:cs typeface="Arial"/>
                <a:sym typeface="Arial"/>
              </a:rPr>
              <a:t>Habitaciones</a:t>
            </a:r>
          </a:p>
          <a:p>
            <a:r>
              <a:t/>
            </a:r>
          </a:p>
          <a:p>
            <a:pPr algn="l" rtl="0" lvl="0" marR="0" indent="-182880" marL="182880">
              <a:spcBef>
                <a:spcPts val="480"/>
              </a:spcBef>
              <a:buClr>
                <a:schemeClr val="accent1"/>
              </a:buClr>
              <a:buSzPct val="90909"/>
              <a:buFont typeface="Arial"/>
              <a:buChar char="•"/>
            </a:pPr>
            <a:r>
              <a:rPr strike="noStrike" u="none" b="0" cap="none" baseline="0" sz="2200" lang="es-ES" i="0">
                <a:solidFill>
                  <a:schemeClr val="dk1"/>
                </a:solidFill>
                <a:latin typeface="Arial"/>
                <a:ea typeface="Arial"/>
                <a:cs typeface="Arial"/>
                <a:sym typeface="Arial"/>
              </a:rPr>
              <a:t>En este tema vamos a hablar de algunas de las amenazas que pueden poner en peligro el hardware, desde el punto de vista más físico, junto con las medidas de seguridad más comunes para cada una de ellas.</a:t>
            </a:r>
          </a:p>
          <a:p>
            <a:pPr algn="l" rtl="0" lvl="0" marR="0" indent="-182880" marL="182880">
              <a:spcBef>
                <a:spcPts val="480"/>
              </a:spcBef>
              <a:buClr>
                <a:schemeClr val="accent1"/>
              </a:buClr>
              <a:buSzPct val="90909"/>
              <a:buFont typeface="Arial"/>
              <a:buChar char="•"/>
            </a:pPr>
            <a:r>
              <a:rPr strike="noStrike" u="none" b="0" cap="none" baseline="0" sz="2200" lang="es-ES" i="0">
                <a:solidFill>
                  <a:schemeClr val="dk1"/>
                </a:solidFill>
                <a:latin typeface="Arial"/>
                <a:ea typeface="Arial"/>
                <a:cs typeface="Arial"/>
                <a:sym typeface="Arial"/>
              </a:rPr>
              <a:t>Vamos a considerar el hardware en su entorno físico, es decir, en las instalaciones donde se ubica.</a:t>
            </a:r>
          </a:p>
          <a:p>
            <a:r>
              <a:t/>
            </a:r>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4" name="Shape 584"/>
        <p:cNvGrpSpPr/>
        <p:nvPr/>
      </p:nvGrpSpPr>
      <p:grpSpPr>
        <a:xfrm>
          <a:off y="0" x="0"/>
          <a:ext cy="0" cx="0"/>
          <a:chOff y="0" x="0"/>
          <a:chExt cy="0" cx="0"/>
        </a:xfrm>
      </p:grpSpPr>
      <p:sp>
        <p:nvSpPr>
          <p:cNvPr id="585" name="Shape 585"/>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RACK</a:t>
            </a:r>
          </a:p>
        </p:txBody>
      </p:sp>
      <p:sp>
        <p:nvSpPr>
          <p:cNvPr id="586" name="Shape 586"/>
          <p:cNvSpPr txBox="1"/>
          <p:nvPr>
            <p:ph idx="1" type="body"/>
          </p:nvPr>
        </p:nvSpPr>
        <p:spPr>
          <a:xfrm>
            <a:off y="1935480" x="457200"/>
            <a:ext cy="4389119" cx="5543559"/>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90909"/>
              <a:buFont typeface="Arial"/>
              <a:buChar char="•"/>
            </a:pPr>
            <a:r>
              <a:rPr strike="noStrike" u="none" b="0" cap="none" baseline="0" sz="2200" lang="es-ES" i="0">
                <a:solidFill>
                  <a:schemeClr val="dk1"/>
                </a:solidFill>
                <a:latin typeface="Arial"/>
                <a:ea typeface="Arial"/>
                <a:cs typeface="Arial"/>
                <a:sym typeface="Arial"/>
              </a:rPr>
              <a:t>Los armarios RACK sirven normalmente para contener:</a:t>
            </a:r>
          </a:p>
          <a:p>
            <a:pPr algn="l" rtl="0" lvl="1" marR="0" indent="-190500" marL="457200">
              <a:spcBef>
                <a:spcPts val="400"/>
              </a:spcBef>
              <a:buClr>
                <a:schemeClr val="accent1"/>
              </a:buClr>
              <a:buSzPct val="87719"/>
              <a:buFont typeface="Arial"/>
              <a:buChar char="•"/>
            </a:pPr>
            <a:r>
              <a:rPr strike="noStrike" u="none" b="0" cap="none" baseline="0" sz="1850" lang="es-ES" i="0">
                <a:solidFill>
                  <a:schemeClr val="dk1"/>
                </a:solidFill>
                <a:latin typeface="Arial"/>
                <a:ea typeface="Arial"/>
                <a:cs typeface="Arial"/>
                <a:sym typeface="Arial"/>
              </a:rPr>
              <a:t>Ordenadores servidores</a:t>
            </a:r>
          </a:p>
          <a:p>
            <a:pPr algn="l" rtl="0" lvl="1" marR="0" indent="-190500" marL="457200">
              <a:spcBef>
                <a:spcPts val="400"/>
              </a:spcBef>
              <a:buClr>
                <a:schemeClr val="accent1"/>
              </a:buClr>
              <a:buSzPct val="87719"/>
              <a:buFont typeface="Arial"/>
              <a:buChar char="•"/>
            </a:pPr>
            <a:r>
              <a:rPr strike="noStrike" u="none" b="0" cap="none" baseline="0" sz="1850" lang="es-ES" i="0">
                <a:solidFill>
                  <a:schemeClr val="dk1"/>
                </a:solidFill>
                <a:latin typeface="Arial"/>
                <a:ea typeface="Arial"/>
                <a:cs typeface="Arial"/>
                <a:sym typeface="Arial"/>
              </a:rPr>
              <a:t>Dispositivos de comunicaciones (routers, switches, patchpanels)</a:t>
            </a:r>
          </a:p>
          <a:p>
            <a:pPr algn="l" rtl="0" lvl="1" marR="0" indent="-190500" marL="457200">
              <a:spcBef>
                <a:spcPts val="400"/>
              </a:spcBef>
              <a:buClr>
                <a:schemeClr val="accent1"/>
              </a:buClr>
              <a:buSzPct val="87719"/>
              <a:buFont typeface="Arial"/>
              <a:buChar char="•"/>
            </a:pPr>
            <a:r>
              <a:rPr strike="noStrike" u="none" b="0" cap="none" baseline="0" sz="1850" lang="es-ES" i="0">
                <a:solidFill>
                  <a:schemeClr val="dk1"/>
                </a:solidFill>
                <a:latin typeface="Arial"/>
                <a:ea typeface="Arial"/>
                <a:cs typeface="Arial"/>
                <a:sym typeface="Arial"/>
              </a:rPr>
              <a:t>Dispositivos de almacenamiento masivo TIPO RAID</a:t>
            </a:r>
          </a:p>
          <a:p>
            <a:pPr algn="l" rtl="0" lvl="0" marR="0" indent="-182880" marL="182880">
              <a:spcBef>
                <a:spcPts val="480"/>
              </a:spcBef>
              <a:buClr>
                <a:schemeClr val="accent1"/>
              </a:buClr>
              <a:buSzPct val="90909"/>
              <a:buFont typeface="Arial"/>
              <a:buChar char="•"/>
            </a:pPr>
            <a:r>
              <a:rPr strike="noStrike" u="none" b="0" cap="none" baseline="0" sz="2200" lang="es-ES" i="0">
                <a:solidFill>
                  <a:schemeClr val="dk1"/>
                </a:solidFill>
                <a:latin typeface="Arial"/>
                <a:ea typeface="Arial"/>
                <a:cs typeface="Arial"/>
                <a:sym typeface="Arial"/>
              </a:rPr>
              <a:t>Suele también ponerse hardware y otros dispositivos de seguridad</a:t>
            </a:r>
          </a:p>
          <a:p>
            <a:pPr algn="l" rtl="0" lvl="1" marR="0" indent="-190500" marL="457200">
              <a:spcBef>
                <a:spcPts val="400"/>
              </a:spcBef>
              <a:buClr>
                <a:schemeClr val="accent1"/>
              </a:buClr>
              <a:buSzPct val="87719"/>
              <a:buFont typeface="Arial"/>
              <a:buChar char="•"/>
            </a:pPr>
            <a:r>
              <a:rPr strike="noStrike" u="none" b="0" cap="none" baseline="0" sz="1850" lang="es-ES" i="0">
                <a:solidFill>
                  <a:schemeClr val="dk1"/>
                </a:solidFill>
                <a:latin typeface="Arial"/>
                <a:ea typeface="Arial"/>
                <a:cs typeface="Arial"/>
                <a:sym typeface="Arial"/>
              </a:rPr>
              <a:t>SAI (en la parte inferior, por el peso)</a:t>
            </a:r>
          </a:p>
          <a:p>
            <a:pPr algn="l" rtl="0" lvl="1" marR="0" indent="-190500" marL="457200">
              <a:spcBef>
                <a:spcPts val="400"/>
              </a:spcBef>
              <a:buClr>
                <a:schemeClr val="accent1"/>
              </a:buClr>
              <a:buSzPct val="87719"/>
              <a:buFont typeface="Arial"/>
              <a:buChar char="•"/>
            </a:pPr>
            <a:r>
              <a:rPr strike="noStrike" u="none" b="0" cap="none" baseline="0" sz="1850" lang="es-ES" i="0">
                <a:solidFill>
                  <a:schemeClr val="dk1"/>
                </a:solidFill>
                <a:latin typeface="Arial"/>
                <a:ea typeface="Arial"/>
                <a:cs typeface="Arial"/>
                <a:sym typeface="Arial"/>
              </a:rPr>
              <a:t>Ventiladores/Disipadores/Filtros de aire (en la parte superior, por el calor)</a:t>
            </a:r>
          </a:p>
          <a:p>
            <a:pPr algn="l" rtl="0" lvl="0" marR="0" indent="-182880" marL="182880">
              <a:spcBef>
                <a:spcPts val="480"/>
              </a:spcBef>
              <a:buClr>
                <a:schemeClr val="accent1"/>
              </a:buClr>
              <a:buSzPct val="90909"/>
              <a:buFont typeface="Arial"/>
              <a:buChar char="•"/>
            </a:pPr>
            <a:r>
              <a:rPr strike="noStrike" u="none" b="0" cap="none" baseline="0" sz="2200" lang="es-ES" i="0">
                <a:solidFill>
                  <a:schemeClr val="dk1"/>
                </a:solidFill>
                <a:latin typeface="Arial"/>
                <a:ea typeface="Arial"/>
                <a:cs typeface="Arial"/>
                <a:sym typeface="Arial"/>
              </a:rPr>
              <a:t>La toma de corriente eléctrica se instala en la parte inferior.</a:t>
            </a:r>
          </a:p>
        </p:txBody>
      </p:sp>
      <p:sp>
        <p:nvSpPr>
          <p:cNvPr id="587" name="Shape 587"/>
          <p:cNvSpPr/>
          <p:nvPr/>
        </p:nvSpPr>
        <p:spPr>
          <a:xfrm>
            <a:off y="1071545" x="6000760"/>
            <a:ext cy="5557449" cx="3870496"/>
          </a:xfrm>
          <a:prstGeom prst="rect">
            <a:avLst/>
          </a:prstGeom>
          <a:blipFill>
            <a:blip r:embed="rId3"/>
            <a:stretch>
              <a:fillRect/>
            </a:stretch>
          </a:blipFill>
        </p:spPr>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1" name="Shape 591"/>
        <p:cNvGrpSpPr/>
        <p:nvPr/>
      </p:nvGrpSpPr>
      <p:grpSpPr>
        <a:xfrm>
          <a:off y="0" x="0"/>
          <a:ext cy="0" cx="0"/>
          <a:chOff y="0" x="0"/>
          <a:chExt cy="0" cx="0"/>
        </a:xfrm>
      </p:grpSpPr>
      <p:sp>
        <p:nvSpPr>
          <p:cNvPr id="592" name="Shape 592"/>
          <p:cNvSpPr txBox="1"/>
          <p:nvPr>
            <p:ph idx="1" type="body"/>
          </p:nvPr>
        </p:nvSpPr>
        <p:spPr>
          <a:xfrm>
            <a:off y="1935480" x="457200"/>
            <a:ext cy="4389119" cx="3186105"/>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Casi todos los aparatos integrados en un Rack se manejan por red.</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Es poco habitual incluir monitores y/o teclados, pero es posible</a:t>
            </a:r>
          </a:p>
        </p:txBody>
      </p:sp>
      <p:sp>
        <p:nvSpPr>
          <p:cNvPr id="593" name="Shape 593"/>
          <p:cNvSpPr/>
          <p:nvPr/>
        </p:nvSpPr>
        <p:spPr>
          <a:xfrm>
            <a:off y="1285859" x="3643305"/>
            <a:ext cy="5048272" cx="5048272"/>
          </a:xfrm>
          <a:prstGeom prst="rect">
            <a:avLst/>
          </a:prstGeom>
          <a:blipFill>
            <a:blip r:embed="rId3"/>
            <a:stretch>
              <a:fillRect/>
            </a:stretch>
          </a:blipFill>
        </p:spPr>
      </p:sp>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7" name="Shape 597"/>
        <p:cNvGrpSpPr/>
        <p:nvPr/>
      </p:nvGrpSpPr>
      <p:grpSpPr>
        <a:xfrm>
          <a:off y="0" x="0"/>
          <a:ext cy="0" cx="0"/>
          <a:chOff y="0" x="0"/>
          <a:chExt cy="0" cx="0"/>
        </a:xfrm>
      </p:grpSpPr>
      <p:sp>
        <p:nvSpPr>
          <p:cNvPr id="598" name="Shape 598"/>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RACK Mural</a:t>
            </a:r>
          </a:p>
        </p:txBody>
      </p:sp>
      <p:sp>
        <p:nvSpPr>
          <p:cNvPr id="599" name="Shape 599"/>
          <p:cNvSpPr txBox="1"/>
          <p:nvPr>
            <p:ph idx="1" type="body"/>
          </p:nvPr>
        </p:nvSpPr>
        <p:spPr>
          <a:xfrm>
            <a:off y="1935480" x="4357685"/>
            <a:ext cy="4389119" cx="4329113"/>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La versión mural del armario RACK está pensada para pequeños dispositivos de comunicaciones</a:t>
            </a:r>
          </a:p>
        </p:txBody>
      </p:sp>
      <p:sp>
        <p:nvSpPr>
          <p:cNvPr id="600" name="Shape 600"/>
          <p:cNvSpPr/>
          <p:nvPr/>
        </p:nvSpPr>
        <p:spPr>
          <a:xfrm>
            <a:off y="2428867" x="428595"/>
            <a:ext cy="2781300" cx="3714750"/>
          </a:xfrm>
          <a:prstGeom prst="rect">
            <a:avLst/>
          </a:prstGeom>
          <a:blipFill>
            <a:blip r:embed="rId3"/>
            <a:stretch>
              <a:fillRect/>
            </a:stretch>
          </a:blipFill>
        </p:spPr>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4" name="Shape 604"/>
        <p:cNvGrpSpPr/>
        <p:nvPr/>
      </p:nvGrpSpPr>
      <p:grpSpPr>
        <a:xfrm>
          <a:off y="0" x="0"/>
          <a:ext cy="0" cx="0"/>
          <a:chOff y="0" x="0"/>
          <a:chExt cy="0" cx="0"/>
        </a:xfrm>
      </p:grpSpPr>
      <p:sp>
        <p:nvSpPr>
          <p:cNvPr id="605" name="Shape 605"/>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Otras medidas</a:t>
            </a:r>
          </a:p>
        </p:txBody>
      </p:sp>
      <p:sp>
        <p:nvSpPr>
          <p:cNvPr id="606" name="Shape 606"/>
          <p:cNvSpPr txBox="1"/>
          <p:nvPr>
            <p:ph idx="1" type="body"/>
          </p:nvPr>
        </p:nvSpPr>
        <p:spPr>
          <a:xfrm>
            <a:off y="1935480" x="457200"/>
            <a:ext cy="4389119" cx="3543296"/>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Poco frecuentes</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14” (en desuso)</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23” (para grandes instalaciones)</a:t>
            </a:r>
          </a:p>
        </p:txBody>
      </p:sp>
      <p:sp>
        <p:nvSpPr>
          <p:cNvPr id="607" name="Shape 607"/>
          <p:cNvSpPr/>
          <p:nvPr/>
        </p:nvSpPr>
        <p:spPr>
          <a:xfrm>
            <a:off y="1000108" x="4214810"/>
            <a:ext cy="5334024" cx="5334024"/>
          </a:xfrm>
          <a:prstGeom prst="rect">
            <a:avLst/>
          </a:prstGeom>
          <a:blipFill>
            <a:blip r:embed="rId3"/>
            <a:stretch>
              <a:fillRect/>
            </a:stretch>
          </a:blipFill>
        </p:spPr>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1" name="Shape 611"/>
        <p:cNvGrpSpPr/>
        <p:nvPr/>
      </p:nvGrpSpPr>
      <p:grpSpPr>
        <a:xfrm>
          <a:off y="0" x="0"/>
          <a:ext cy="0" cx="0"/>
          <a:chOff y="0" x="0"/>
          <a:chExt cy="0" cx="0"/>
        </a:xfrm>
      </p:grpSpPr>
      <p:sp>
        <p:nvSpPr>
          <p:cNvPr id="612" name="Shape 612"/>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Factores de forma</a:t>
            </a:r>
          </a:p>
        </p:txBody>
      </p:sp>
      <p:sp>
        <p:nvSpPr>
          <p:cNvPr id="613" name="Shape 613"/>
          <p:cNvSpPr txBox="1"/>
          <p:nvPr>
            <p:ph idx="1" type="body"/>
          </p:nvPr>
        </p:nvSpPr>
        <p:spPr>
          <a:xfrm>
            <a:off y="1935480" x="457200"/>
            <a:ext cy="4389119" cx="5043493"/>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Los dispositivos de comunicaciones suelen servirse en varios factores de forma.</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El comúnmente llamado </a:t>
            </a:r>
            <a:r>
              <a:rPr strike="noStrike" u="none" b="0" cap="none" baseline="0" sz="2000" lang="es-ES" i="0">
                <a:solidFill>
                  <a:srgbClr val="FF0000"/>
                </a:solidFill>
                <a:latin typeface="Arial"/>
                <a:ea typeface="Arial"/>
                <a:cs typeface="Arial"/>
                <a:sym typeface="Arial"/>
              </a:rPr>
              <a:t>SOHO</a:t>
            </a:r>
            <a:r>
              <a:rPr strike="noStrike" u="none" b="0" cap="none" baseline="0" sz="2000" lang="es-ES" i="0">
                <a:solidFill>
                  <a:schemeClr val="dk1"/>
                </a:solidFill>
                <a:latin typeface="Arial"/>
                <a:ea typeface="Arial"/>
                <a:cs typeface="Arial"/>
                <a:sym typeface="Arial"/>
              </a:rPr>
              <a:t> (Small Office, Home Office), sin forma estándar y normalmente de sobremesa</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En formato para rack, de 19”</a:t>
            </a:r>
          </a:p>
        </p:txBody>
      </p:sp>
      <p:sp>
        <p:nvSpPr>
          <p:cNvPr id="614" name="Shape 614"/>
          <p:cNvSpPr/>
          <p:nvPr/>
        </p:nvSpPr>
        <p:spPr>
          <a:xfrm>
            <a:off y="4000500" x="5857883"/>
            <a:ext cy="2857500" cx="2857500"/>
          </a:xfrm>
          <a:prstGeom prst="rect">
            <a:avLst/>
          </a:prstGeom>
          <a:blipFill>
            <a:blip r:embed="rId3"/>
            <a:stretch>
              <a:fillRect/>
            </a:stretch>
          </a:blipFill>
        </p:spPr>
      </p:sp>
      <p:sp>
        <p:nvSpPr>
          <p:cNvPr id="615" name="Shape 615"/>
          <p:cNvSpPr/>
          <p:nvPr/>
        </p:nvSpPr>
        <p:spPr>
          <a:xfrm>
            <a:off y="2643182" x="6143635"/>
            <a:ext cy="1771650" cx="2257425"/>
          </a:xfrm>
          <a:prstGeom prst="rect">
            <a:avLst/>
          </a:prstGeom>
          <a:blipFill>
            <a:blip r:embed="rId4"/>
            <a:stretch>
              <a:fillRect/>
            </a:stretch>
          </a:blipFill>
        </p:spPr>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9" name="Shape 619"/>
        <p:cNvGrpSpPr/>
        <p:nvPr/>
      </p:nvGrpSpPr>
      <p:grpSpPr>
        <a:xfrm>
          <a:off y="0" x="0"/>
          <a:ext cy="0" cx="0"/>
          <a:chOff y="0" x="0"/>
          <a:chExt cy="0" cx="0"/>
        </a:xfrm>
      </p:grpSpPr>
      <p:sp>
        <p:nvSpPr>
          <p:cNvPr id="620" name="Shape 620"/>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Factores de forma</a:t>
            </a:r>
          </a:p>
        </p:txBody>
      </p:sp>
      <p:sp>
        <p:nvSpPr>
          <p:cNvPr id="621" name="Shape 621"/>
          <p:cNvSpPr txBox="1"/>
          <p:nvPr>
            <p:ph idx="1" type="body"/>
          </p:nvPr>
        </p:nvSpPr>
        <p:spPr>
          <a:xfrm>
            <a:off y="1935480" x="457200"/>
            <a:ext cy="4389119" cx="5043493"/>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Los ordenadores de escritorio SOHO y estaciones de trabajo suelen venir montados en cajas de pie con factores de forma ATX µATX, ITX y algunas otras.</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Los servidores, en un rack de 19” tienen al menos dos factores de forma específicos en sus cajas:</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Pizza box</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Blade</a:t>
            </a:r>
          </a:p>
        </p:txBody>
      </p:sp>
      <p:sp>
        <p:nvSpPr>
          <p:cNvPr id="622" name="Shape 622"/>
          <p:cNvSpPr/>
          <p:nvPr/>
        </p:nvSpPr>
        <p:spPr>
          <a:xfrm>
            <a:off y="714356" x="5429255"/>
            <a:ext cy="2583767" cx="3357585"/>
          </a:xfrm>
          <a:prstGeom prst="rect">
            <a:avLst/>
          </a:prstGeom>
          <a:blipFill>
            <a:blip r:embed="rId3"/>
            <a:stretch>
              <a:fillRect/>
            </a:stretch>
          </a:blipFill>
        </p:spPr>
      </p:sp>
      <p:sp>
        <p:nvSpPr>
          <p:cNvPr id="623" name="Shape 623"/>
          <p:cNvSpPr/>
          <p:nvPr/>
        </p:nvSpPr>
        <p:spPr>
          <a:xfrm>
            <a:off y="4071935" x="6357935"/>
            <a:ext cy="2786063" cx="2786063"/>
          </a:xfrm>
          <a:prstGeom prst="rect">
            <a:avLst/>
          </a:prstGeom>
          <a:blipFill>
            <a:blip r:embed="rId4"/>
            <a:stretch>
              <a:fillRect/>
            </a:stretch>
          </a:blipFill>
        </p:spPr>
      </p:sp>
      <p:sp>
        <p:nvSpPr>
          <p:cNvPr id="624" name="Shape 624"/>
          <p:cNvSpPr/>
          <p:nvPr/>
        </p:nvSpPr>
        <p:spPr>
          <a:xfrm>
            <a:off y="3357562" x="5429255"/>
            <a:ext cy="2000263" cx="2286015"/>
          </a:xfrm>
          <a:prstGeom prst="rect">
            <a:avLst/>
          </a:prstGeom>
          <a:blipFill>
            <a:blip r:embed="rId5"/>
            <a:stretch>
              <a:fillRect/>
            </a:stretch>
          </a:blipFill>
        </p:spPr>
      </p:sp>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8" name="Shape 628"/>
        <p:cNvGrpSpPr/>
        <p:nvPr/>
      </p:nvGrpSpPr>
      <p:grpSpPr>
        <a:xfrm>
          <a:off y="0" x="0"/>
          <a:ext cy="0" cx="0"/>
          <a:chOff y="0" x="0"/>
          <a:chExt cy="0" cx="0"/>
        </a:xfrm>
      </p:grpSpPr>
      <p:sp>
        <p:nvSpPr>
          <p:cNvPr id="629" name="Shape 629"/>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Pizza box</a:t>
            </a:r>
          </a:p>
        </p:txBody>
      </p:sp>
      <p:sp>
        <p:nvSpPr>
          <p:cNvPr id="630" name="Shape 630"/>
          <p:cNvSpPr txBox="1"/>
          <p:nvPr>
            <p:ph idx="1" type="body"/>
          </p:nvPr>
        </p:nvSpPr>
        <p:spPr>
          <a:xfrm>
            <a:off y="1571612" x="457200"/>
            <a:ext cy="4752988" cx="4471989"/>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90909"/>
              <a:buFont typeface="Arial"/>
              <a:buChar char="•"/>
            </a:pPr>
            <a:r>
              <a:rPr strike="noStrike" u="none" b="0" cap="none" baseline="0" sz="2200" lang="es-ES" i="0">
                <a:solidFill>
                  <a:schemeClr val="dk1"/>
                </a:solidFill>
                <a:latin typeface="Arial"/>
                <a:ea typeface="Arial"/>
                <a:cs typeface="Arial"/>
                <a:sym typeface="Arial"/>
              </a:rPr>
              <a:t>Un servidor en factor de forma pizza box es la forma más simple de caja para rack: 19” de ancho y 1U de alto.</a:t>
            </a:r>
          </a:p>
          <a:p>
            <a:pPr algn="l" rtl="0" lvl="0" marR="0" indent="-182880" marL="182880">
              <a:spcBef>
                <a:spcPts val="480"/>
              </a:spcBef>
              <a:buClr>
                <a:schemeClr val="accent1"/>
              </a:buClr>
              <a:buSzPct val="90909"/>
              <a:buFont typeface="Arial"/>
              <a:buChar char="•"/>
            </a:pPr>
            <a:r>
              <a:rPr strike="noStrike" u="none" b="0" cap="none" baseline="0" sz="2200" lang="es-ES" i="0">
                <a:solidFill>
                  <a:schemeClr val="dk1"/>
                </a:solidFill>
                <a:latin typeface="Arial"/>
                <a:ea typeface="Arial"/>
                <a:cs typeface="Arial"/>
                <a:sym typeface="Arial"/>
              </a:rPr>
              <a:t>Es un ordenador completo autocontenido con su fuente de alimentación, red, dispositivos de E/S y almacenamiento, etc</a:t>
            </a:r>
          </a:p>
          <a:p>
            <a:pPr algn="l" rtl="0" lvl="0" marR="0" indent="-182880" marL="182880">
              <a:spcBef>
                <a:spcPts val="480"/>
              </a:spcBef>
              <a:buClr>
                <a:schemeClr val="accent1"/>
              </a:buClr>
              <a:buSzPct val="90909"/>
              <a:buFont typeface="Arial"/>
              <a:buChar char="•"/>
            </a:pPr>
            <a:r>
              <a:rPr strike="noStrike" u="none" b="0" cap="none" baseline="0" sz="2200" lang="es-ES" i="0">
                <a:solidFill>
                  <a:schemeClr val="dk1"/>
                </a:solidFill>
                <a:latin typeface="Arial"/>
                <a:ea typeface="Arial"/>
                <a:cs typeface="Arial"/>
                <a:sym typeface="Arial"/>
              </a:rPr>
              <a:t>Las conexiones van atrás.</a:t>
            </a:r>
          </a:p>
          <a:p>
            <a:pPr algn="l" rtl="0" lvl="0" marR="0" indent="-182880" marL="182880">
              <a:spcBef>
                <a:spcPts val="480"/>
              </a:spcBef>
              <a:buClr>
                <a:schemeClr val="accent1"/>
              </a:buClr>
              <a:buSzPct val="90909"/>
              <a:buFont typeface="Arial"/>
              <a:buChar char="•"/>
            </a:pPr>
            <a:r>
              <a:rPr strike="noStrike" u="none" b="0" cap="none" baseline="0" sz="2200" lang="es-ES" i="0">
                <a:solidFill>
                  <a:schemeClr val="dk1"/>
                </a:solidFill>
                <a:latin typeface="Arial"/>
                <a:ea typeface="Arial"/>
                <a:cs typeface="Arial"/>
                <a:sym typeface="Arial"/>
              </a:rPr>
              <a:t>Actualmente es común ver cajas pizza box que contienen al menos dos servidores completos.</a:t>
            </a:r>
          </a:p>
        </p:txBody>
      </p:sp>
      <p:sp>
        <p:nvSpPr>
          <p:cNvPr id="631" name="Shape 631"/>
          <p:cNvSpPr/>
          <p:nvPr/>
        </p:nvSpPr>
        <p:spPr>
          <a:xfrm>
            <a:off y="1071545" x="5500694"/>
            <a:ext cy="2143125" cx="2857500"/>
          </a:xfrm>
          <a:prstGeom prst="rect">
            <a:avLst/>
          </a:prstGeom>
          <a:blipFill>
            <a:blip r:embed="rId3"/>
            <a:stretch>
              <a:fillRect/>
            </a:stretch>
          </a:blipFill>
        </p:spPr>
      </p:sp>
      <p:sp>
        <p:nvSpPr>
          <p:cNvPr id="632" name="Shape 632"/>
          <p:cNvSpPr/>
          <p:nvPr/>
        </p:nvSpPr>
        <p:spPr>
          <a:xfrm>
            <a:off y="3714751" x="5500694"/>
            <a:ext cy="2143125" cx="2857500"/>
          </a:xfrm>
          <a:prstGeom prst="rect">
            <a:avLst/>
          </a:prstGeom>
          <a:blipFill>
            <a:blip r:embed="rId4"/>
            <a:stretch>
              <a:fillRect/>
            </a:stretch>
          </a:blipFill>
        </p:spPr>
      </p:sp>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6" name="Shape 636"/>
        <p:cNvGrpSpPr/>
        <p:nvPr/>
      </p:nvGrpSpPr>
      <p:grpSpPr>
        <a:xfrm>
          <a:off y="0" x="0"/>
          <a:ext cy="0" cx="0"/>
          <a:chOff y="0" x="0"/>
          <a:chExt cy="0" cx="0"/>
        </a:xfrm>
      </p:grpSpPr>
      <p:sp>
        <p:nvSpPr>
          <p:cNvPr id="637" name="Shape 637"/>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Blade</a:t>
            </a:r>
          </a:p>
        </p:txBody>
      </p:sp>
      <p:sp>
        <p:nvSpPr>
          <p:cNvPr id="638" name="Shape 638"/>
          <p:cNvSpPr txBox="1"/>
          <p:nvPr>
            <p:ph idx="1" type="body"/>
          </p:nvPr>
        </p:nvSpPr>
        <p:spPr>
          <a:xfrm>
            <a:off y="1935480" x="457200"/>
            <a:ext cy="4389119" cx="3829047"/>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Los servidores Blade no están completos.</a:t>
            </a:r>
            <a:br>
              <a:rPr strike="noStrike" u="none" b="0" cap="none" baseline="0" sz="2400" lang="es-ES" i="0">
                <a:solidFill>
                  <a:schemeClr val="dk1"/>
                </a:solidFill>
                <a:latin typeface="Arial"/>
                <a:ea typeface="Arial"/>
                <a:cs typeface="Arial"/>
                <a:sym typeface="Arial"/>
              </a:rPr>
            </a:br>
            <a:r>
              <a:rPr strike="noStrike" u="none" b="0" cap="none" baseline="0" sz="2400" lang="es-ES" i="0">
                <a:solidFill>
                  <a:schemeClr val="dk1"/>
                </a:solidFill>
                <a:latin typeface="Arial"/>
                <a:ea typeface="Arial"/>
                <a:cs typeface="Arial"/>
                <a:sym typeface="Arial"/>
              </a:rPr>
              <a:t>Encajan en un contenedor (“vaina”, “horno”) que es la que se monta en rack. Ese contenedor centraliza algunos servicios, normalmente alimentación, comunicaciones, y en algunos casos E/S y almacenamiento</a:t>
            </a:r>
          </a:p>
        </p:txBody>
      </p:sp>
      <p:sp>
        <p:nvSpPr>
          <p:cNvPr id="639" name="Shape 639"/>
          <p:cNvSpPr/>
          <p:nvPr/>
        </p:nvSpPr>
        <p:spPr>
          <a:xfrm>
            <a:off y="857232" x="6572264"/>
            <a:ext cy="2143125" cx="2143125"/>
          </a:xfrm>
          <a:prstGeom prst="rect">
            <a:avLst/>
          </a:prstGeom>
          <a:blipFill>
            <a:blip r:embed="rId3"/>
            <a:stretch>
              <a:fillRect/>
            </a:stretch>
          </a:blipFill>
        </p:spPr>
      </p:sp>
      <p:sp>
        <p:nvSpPr>
          <p:cNvPr id="640" name="Shape 640"/>
          <p:cNvSpPr/>
          <p:nvPr/>
        </p:nvSpPr>
        <p:spPr>
          <a:xfrm>
            <a:off y="1428736" x="4429123"/>
            <a:ext cy="1685925" cx="2400300"/>
          </a:xfrm>
          <a:prstGeom prst="rect">
            <a:avLst/>
          </a:prstGeom>
          <a:blipFill>
            <a:blip r:embed="rId4"/>
            <a:stretch>
              <a:fillRect/>
            </a:stretch>
          </a:blipFill>
        </p:spPr>
      </p:sp>
      <p:sp>
        <p:nvSpPr>
          <p:cNvPr id="641" name="Shape 641"/>
          <p:cNvSpPr/>
          <p:nvPr/>
        </p:nvSpPr>
        <p:spPr>
          <a:xfrm>
            <a:off y="3428998" x="4786314"/>
            <a:ext cy="2943817" cx="3643338"/>
          </a:xfrm>
          <a:prstGeom prst="rect">
            <a:avLst/>
          </a:prstGeom>
          <a:blipFill>
            <a:blip r:embed="rId5"/>
            <a:stretch>
              <a:fillRect/>
            </a:stretch>
          </a:blipFill>
        </p:spPr>
      </p:sp>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5" name="Shape 645"/>
        <p:cNvGrpSpPr/>
        <p:nvPr/>
      </p:nvGrpSpPr>
      <p:grpSpPr>
        <a:xfrm>
          <a:off y="0" x="0"/>
          <a:ext cy="0" cx="0"/>
          <a:chOff y="0" x="0"/>
          <a:chExt cy="0" cx="0"/>
        </a:xfrm>
      </p:grpSpPr>
      <p:sp>
        <p:nvSpPr>
          <p:cNvPr id="646" name="Shape 646"/>
          <p:cNvSpPr txBox="1"/>
          <p:nvPr>
            <p:ph idx="1" type="body"/>
          </p:nvPr>
        </p:nvSpPr>
        <p:spPr>
          <a:xfrm>
            <a:off y="1935480" x="457200"/>
            <a:ext cy="4389119" cx="41148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90909"/>
              <a:buFont typeface="Arial"/>
              <a:buChar char="•"/>
            </a:pPr>
            <a:r>
              <a:rPr strike="noStrike" u="none" b="1" cap="none" baseline="0" sz="2200" lang="es-ES" i="1">
                <a:solidFill>
                  <a:schemeClr val="dk1"/>
                </a:solidFill>
                <a:latin typeface="Arial"/>
                <a:ea typeface="Arial"/>
                <a:cs typeface="Arial"/>
                <a:sym typeface="Arial"/>
              </a:rPr>
              <a:t>Normalemte se montan de manera redundanteRedundant Array of Independent Disks:</a:t>
            </a:r>
          </a:p>
          <a:p>
            <a:pPr algn="l" rtl="0" lvl="0" marR="0" indent="-182880" marL="182880">
              <a:spcBef>
                <a:spcPts val="480"/>
              </a:spcBef>
              <a:buClr>
                <a:schemeClr val="accent1"/>
              </a:buClr>
              <a:buSzPct val="90909"/>
              <a:buFont typeface="Arial"/>
              <a:buChar char="•"/>
            </a:pPr>
            <a:r>
              <a:rPr strike="noStrike" u="none" b="1" cap="none" baseline="0" sz="2200" lang="es-ES" i="1">
                <a:solidFill>
                  <a:schemeClr val="dk1"/>
                </a:solidFill>
                <a:latin typeface="Arial"/>
                <a:ea typeface="Arial"/>
                <a:cs typeface="Arial"/>
                <a:sym typeface="Arial"/>
              </a:rPr>
              <a:t>Un sistema de discos redundantes, en el que se perimite el fallo de un disco sin perder la información.</a:t>
            </a:r>
          </a:p>
          <a:p>
            <a:pPr algn="l" rtl="0" lvl="0" marR="0" indent="-182880" marL="182880">
              <a:spcBef>
                <a:spcPts val="480"/>
              </a:spcBef>
              <a:buClr>
                <a:schemeClr val="accent1"/>
              </a:buClr>
              <a:buSzPct val="90909"/>
              <a:buFont typeface="Arial"/>
              <a:buChar char="•"/>
            </a:pPr>
            <a:r>
              <a:rPr strike="noStrike" u="none" b="1" cap="none" baseline="0" sz="2200" lang="es-ES" i="1">
                <a:solidFill>
                  <a:schemeClr val="dk1"/>
                </a:solidFill>
                <a:latin typeface="Arial"/>
                <a:ea typeface="Arial"/>
                <a:cs typeface="Arial"/>
                <a:sym typeface="Arial"/>
              </a:rPr>
              <a:t>Cuando un disco falla, en los sistemas profesionales, puede sustituirse “en caliente”</a:t>
            </a:r>
          </a:p>
        </p:txBody>
      </p:sp>
      <p:sp>
        <p:nvSpPr>
          <p:cNvPr id="647" name="Shape 647"/>
          <p:cNvSpPr/>
          <p:nvPr/>
        </p:nvSpPr>
        <p:spPr>
          <a:xfrm>
            <a:off y="1000108" x="5072066"/>
            <a:ext cy="2857500" cx="3810000"/>
          </a:xfrm>
          <a:prstGeom prst="rect">
            <a:avLst/>
          </a:prstGeom>
          <a:blipFill>
            <a:blip r:embed="rId3"/>
            <a:stretch>
              <a:fillRect/>
            </a:stretch>
          </a:blipFill>
        </p:spPr>
      </p:sp>
      <p:sp>
        <p:nvSpPr>
          <p:cNvPr id="648" name="Shape 648"/>
          <p:cNvSpPr txBox="1"/>
          <p:nvPr/>
        </p:nvSpPr>
        <p:spPr>
          <a:xfrm>
            <a:off y="3143248" x="4857751"/>
            <a:ext cy="3139321" cx="4000527"/>
          </a:xfrm>
          <a:prstGeom prst="rect">
            <a:avLst/>
          </a:prstGeom>
          <a:noFill/>
          <a:ln>
            <a:noFill/>
          </a:ln>
        </p:spPr>
        <p:txBody>
          <a:bodyPr bIns="45700" rIns="91425" lIns="91425" tIns="45700" anchor="t" anchorCtr="0">
            <a:noAutofit/>
          </a:bodyPr>
          <a:lstStyle/>
          <a:p>
            <a:pPr algn="l" rtl="0" lvl="0" marR="0" indent="0" marL="0">
              <a:buSzPct val="25000"/>
              <a:buNone/>
            </a:pPr>
            <a:r>
              <a:rPr strike="noStrike" u="none" b="0" cap="none" baseline="0" sz="1800" lang="es-ES" i="0">
                <a:solidFill>
                  <a:schemeClr val="dk1"/>
                </a:solidFill>
                <a:latin typeface="Arial"/>
                <a:ea typeface="Arial"/>
                <a:cs typeface="Arial"/>
                <a:sym typeface="Arial"/>
              </a:rPr>
              <a:t>Los sistemas RAID integrados pueden encastrarse en RACK.</a:t>
            </a:r>
            <a:br>
              <a:rPr strike="noStrike" u="none" b="0" cap="none" baseline="0" sz="1800" lang="es-ES" i="0">
                <a:solidFill>
                  <a:schemeClr val="dk1"/>
                </a:solidFill>
                <a:latin typeface="Arial"/>
                <a:ea typeface="Arial"/>
                <a:cs typeface="Arial"/>
                <a:sym typeface="Arial"/>
              </a:rPr>
            </a:br>
            <a:br>
              <a:rPr strike="noStrike" u="none" b="0" cap="none" baseline="0" sz="1800" lang="es-ES" i="0">
                <a:solidFill>
                  <a:schemeClr val="dk1"/>
                </a:solidFill>
                <a:latin typeface="Arial"/>
                <a:ea typeface="Arial"/>
                <a:cs typeface="Arial"/>
                <a:sym typeface="Arial"/>
              </a:rPr>
            </a:br>
            <a:r>
              <a:rPr strike="noStrike" u="none" b="0" cap="none" baseline="0" sz="1800" lang="es-ES" i="0">
                <a:solidFill>
                  <a:schemeClr val="dk1"/>
                </a:solidFill>
                <a:latin typeface="Arial"/>
                <a:ea typeface="Arial"/>
                <a:cs typeface="Arial"/>
                <a:sym typeface="Arial"/>
              </a:rPr>
              <a:t>Cada disco va montado en una bandeja independiente (</a:t>
            </a:r>
            <a:r>
              <a:rPr strike="noStrike" u="none" b="1" cap="none" baseline="0" sz="1800" lang="es-ES" i="1">
                <a:solidFill>
                  <a:schemeClr val="dk1"/>
                </a:solidFill>
                <a:latin typeface="Arial"/>
                <a:ea typeface="Arial"/>
                <a:cs typeface="Arial"/>
                <a:sym typeface="Arial"/>
              </a:rPr>
              <a:t>caddy</a:t>
            </a:r>
            <a:r>
              <a:rPr strike="noStrike" u="none" b="0" cap="none" baseline="0" sz="1800" lang="es-ES" i="1">
                <a:solidFill>
                  <a:schemeClr val="dk1"/>
                </a:solidFill>
                <a:latin typeface="Arial"/>
                <a:ea typeface="Arial"/>
                <a:cs typeface="Arial"/>
                <a:sym typeface="Arial"/>
              </a:rPr>
              <a:t>)</a:t>
            </a:r>
            <a:r>
              <a:rPr strike="noStrike" u="none" b="0" cap="none" baseline="0" sz="1800" lang="es-ES" i="0">
                <a:solidFill>
                  <a:schemeClr val="dk1"/>
                </a:solidFill>
                <a:latin typeface="Arial"/>
                <a:ea typeface="Arial"/>
                <a:cs typeface="Arial"/>
                <a:sym typeface="Arial"/>
              </a:rPr>
              <a:t>, que permite su montaje y extracción de manera rápida e independiente.</a:t>
            </a:r>
          </a:p>
          <a:p>
            <a:r>
              <a:t/>
            </a:r>
          </a:p>
          <a:p>
            <a:pPr algn="l" rtl="0" lvl="0" marR="0" indent="0" marL="0">
              <a:buSzPct val="25000"/>
              <a:buNone/>
            </a:pPr>
            <a:r>
              <a:rPr strike="noStrike" u="none" b="0" cap="none" baseline="0" sz="1800" lang="es-ES" i="0">
                <a:solidFill>
                  <a:schemeClr val="dk1"/>
                </a:solidFill>
                <a:latin typeface="Arial"/>
                <a:ea typeface="Arial"/>
                <a:cs typeface="Arial"/>
                <a:sym typeface="Arial"/>
              </a:rPr>
              <a:t>Cuando un disco falla, el sistema avisa… y se sustituye por uno nuevo de idénticas características.</a:t>
            </a:r>
          </a:p>
        </p:txBody>
      </p:sp>
      <p:sp>
        <p:nvSpPr>
          <p:cNvPr id="649" name="Shape 649"/>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Sistemas de almacenamiento</a:t>
            </a:r>
          </a:p>
        </p:txBody>
      </p:sp>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3" name="Shape 653"/>
        <p:cNvGrpSpPr/>
        <p:nvPr/>
      </p:nvGrpSpPr>
      <p:grpSpPr>
        <a:xfrm>
          <a:off y="0" x="0"/>
          <a:ext cy="0" cx="0"/>
          <a:chOff y="0" x="0"/>
          <a:chExt cy="0" cx="0"/>
        </a:xfrm>
      </p:grpSpPr>
      <p:sp>
        <p:nvSpPr>
          <p:cNvPr id="654" name="Shape 654"/>
          <p:cNvSpPr txBox="1"/>
          <p:nvPr>
            <p:ph type="title"/>
          </p:nvPr>
        </p:nvSpPr>
        <p:spPr>
          <a:xfrm>
            <a:off y="2362200" x="722312"/>
            <a:ext cy="2200275" cx="7772400"/>
          </a:xfrm>
          <a:prstGeom prst="rect">
            <a:avLst/>
          </a:prstGeom>
          <a:noFill/>
          <a:ln>
            <a:noFill/>
          </a:ln>
        </p:spPr>
        <p:txBody>
          <a:bodyPr bIns="45700" rIns="91425" lIns="91425" tIns="45700" anchor="b" anchorCtr="0">
            <a:noAutofit/>
          </a:bodyPr>
          <a:lstStyle/>
          <a:p>
            <a:pPr algn="l" rtl="0" lvl="0" marR="0" indent="0" marL="0">
              <a:spcBef>
                <a:spcPts val="0"/>
              </a:spcBef>
              <a:buClr>
                <a:schemeClr val="dk2"/>
              </a:buClr>
              <a:buSzPct val="25000"/>
              <a:buFont typeface="Arial"/>
              <a:buNone/>
            </a:pPr>
            <a:r>
              <a:rPr strike="noStrike" u="none" b="0" cap="small" baseline="0" sz="4800" lang="es-ES" i="0">
                <a:solidFill>
                  <a:schemeClr val="lt2"/>
                </a:solidFill>
                <a:latin typeface="Arial"/>
                <a:ea typeface="Arial"/>
                <a:cs typeface="Arial"/>
                <a:sym typeface="Arial"/>
              </a:rPr>
              <a:t>Electricidad</a:t>
            </a:r>
          </a:p>
        </p:txBody>
      </p:sp>
      <p:sp>
        <p:nvSpPr>
          <p:cNvPr id="655" name="Shape 655"/>
          <p:cNvSpPr txBox="1"/>
          <p:nvPr>
            <p:ph idx="1" type="body"/>
          </p:nvPr>
        </p:nvSpPr>
        <p:spPr>
          <a:xfrm>
            <a:off y="4626864" x="722312"/>
            <a:ext cy="1500187" cx="7772400"/>
          </a:xfrm>
          <a:prstGeom prst="rect">
            <a:avLst/>
          </a:prstGeom>
          <a:noFill/>
          <a:ln>
            <a:noFill/>
          </a:ln>
        </p:spPr>
        <p:txBody>
          <a:bodyPr bIns="45700" rIns="91425" lIns="91425" tIns="45700" anchor="t" anchorCtr="0">
            <a:noAutofit/>
          </a:bodyPr>
          <a:lstStyle/>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y="0" x="0"/>
          <a:ext cy="0" cx="0"/>
          <a:chOff y="0" x="0"/>
          <a:chExt cy="0" cx="0"/>
        </a:xfrm>
      </p:grpSpPr>
      <p:sp>
        <p:nvSpPr>
          <p:cNvPr id="137" name="Shape 137"/>
          <p:cNvSpPr txBox="1"/>
          <p:nvPr>
            <p:ph type="title"/>
          </p:nvPr>
        </p:nvSpPr>
        <p:spPr>
          <a:xfrm>
            <a:off y="2362200" x="722312"/>
            <a:ext cy="2200275" cx="7772400"/>
          </a:xfrm>
          <a:prstGeom prst="rect">
            <a:avLst/>
          </a:prstGeom>
          <a:noFill/>
          <a:ln>
            <a:noFill/>
          </a:ln>
        </p:spPr>
        <p:txBody>
          <a:bodyPr bIns="45700" rIns="91425" lIns="91425" tIns="45700" anchor="b" anchorCtr="0">
            <a:noAutofit/>
          </a:bodyPr>
          <a:lstStyle/>
          <a:p>
            <a:pPr algn="l" rtl="0" lvl="0" marR="0" indent="0" marL="0">
              <a:spcBef>
                <a:spcPts val="0"/>
              </a:spcBef>
              <a:buClr>
                <a:schemeClr val="dk2"/>
              </a:buClr>
              <a:buSzPct val="25000"/>
              <a:buFont typeface="Arial"/>
              <a:buNone/>
            </a:pPr>
            <a:r>
              <a:rPr lang="es-ES">
                <a:solidFill>
                  <a:schemeClr val="lt2"/>
                </a:solidFill>
              </a:rPr>
              <a:t>Control de a</a:t>
            </a:r>
            <a:r>
              <a:rPr strike="noStrike" u="none" b="0" cap="small" baseline="0" sz="4800" lang="es-ES" i="0">
                <a:solidFill>
                  <a:schemeClr val="lt2"/>
                </a:solidFill>
                <a:latin typeface="Arial"/>
                <a:ea typeface="Arial"/>
                <a:cs typeface="Arial"/>
                <a:sym typeface="Arial"/>
              </a:rPr>
              <a:t>cceso</a:t>
            </a:r>
            <a:r>
              <a:rPr lang="es-ES">
                <a:solidFill>
                  <a:schemeClr val="lt2"/>
                </a:solidFill>
              </a:rPr>
              <a:t> a recintos (de personas autorizadas)</a:t>
            </a:r>
            <a:r>
              <a:rPr strike="noStrike" u="none" b="0" cap="small" baseline="0" sz="4800" lang="es-ES" i="0">
                <a:solidFill>
                  <a:schemeClr val="dk2"/>
                </a:solidFill>
                <a:latin typeface="Arial"/>
                <a:ea typeface="Arial"/>
                <a:cs typeface="Arial"/>
                <a:sym typeface="Arial"/>
              </a:rPr>
              <a:t>de personas</a:t>
            </a:r>
          </a:p>
        </p:txBody>
      </p:sp>
      <p:sp>
        <p:nvSpPr>
          <p:cNvPr id="138" name="Shape 138"/>
          <p:cNvSpPr txBox="1"/>
          <p:nvPr>
            <p:ph idx="1" type="body"/>
          </p:nvPr>
        </p:nvSpPr>
        <p:spPr>
          <a:xfrm>
            <a:off y="4626864" x="722312"/>
            <a:ext cy="1500187" cx="7772400"/>
          </a:xfrm>
          <a:prstGeom prst="rect">
            <a:avLst/>
          </a:prstGeom>
          <a:noFill/>
          <a:ln>
            <a:noFill/>
          </a:ln>
        </p:spPr>
        <p:txBody>
          <a:bodyPr bIns="45700" rIns="91425" lIns="91425" tIns="45700" anchor="t" anchorCtr="0">
            <a:noAutofit/>
          </a:bodyPr>
          <a:lstStyle/>
          <a:p>
            <a:pPr algn="l" rtl="0" lvl="0" marR="0" indent="0" marL="0">
              <a:spcBef>
                <a:spcPts val="480"/>
              </a:spcBef>
              <a:buClr>
                <a:schemeClr val="accent1"/>
              </a:buClr>
              <a:buSzPct val="25000"/>
              <a:buFont typeface="Arial"/>
              <a:buNone/>
            </a:pPr>
            <a:r>
              <a:rPr strike="noStrike" u="none" b="0" cap="none" baseline="0" sz="2400" lang="es-ES" i="0">
                <a:solidFill>
                  <a:schemeClr val="dk2"/>
                </a:solidFill>
                <a:latin typeface="Arial"/>
                <a:ea typeface="Arial"/>
                <a:cs typeface="Arial"/>
                <a:sym typeface="Arial"/>
              </a:rPr>
              <a:t>Control de acceso</a:t>
            </a:r>
          </a:p>
        </p:txBody>
      </p:sp>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9" name="Shape 659"/>
        <p:cNvGrpSpPr/>
        <p:nvPr/>
      </p:nvGrpSpPr>
      <p:grpSpPr>
        <a:xfrm>
          <a:off y="0" x="0"/>
          <a:ext cy="0" cx="0"/>
          <a:chOff y="0" x="0"/>
          <a:chExt cy="0" cx="0"/>
        </a:xfrm>
      </p:grpSpPr>
      <p:sp>
        <p:nvSpPr>
          <p:cNvPr id="660" name="Shape 660"/>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La red eléctrica</a:t>
            </a:r>
          </a:p>
        </p:txBody>
      </p:sp>
      <p:sp>
        <p:nvSpPr>
          <p:cNvPr id="661" name="Shape 661"/>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En España, el suministro de corriente eléctrica se hace con corriente alterna (que es la forma de transportar corriente a largas distancias, con éstos parámetros fijos:</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Tensión: 230 Volts (Con ±10V de oscilaciones permitidas, es decir, entre 220 y 240 Volts)</a:t>
            </a:r>
          </a:p>
          <a:p>
            <a:pPr algn="l" rtl="0" lvl="1" marR="0" indent="-190500" marL="457200">
              <a:spcBef>
                <a:spcPts val="400"/>
              </a:spcBef>
              <a:buClr>
                <a:schemeClr val="accent1"/>
              </a:buClr>
              <a:buSzPct val="83333"/>
              <a:buFont typeface="Arial"/>
              <a:buChar char="•"/>
            </a:pPr>
            <a:r>
              <a:rPr strike="noStrike" u="none" b="0" cap="none" baseline="0" sz="2000" lang="es-ES" i="0">
                <a:solidFill>
                  <a:schemeClr val="dk1"/>
                </a:solidFill>
                <a:latin typeface="Arial"/>
                <a:ea typeface="Arial"/>
                <a:cs typeface="Arial"/>
                <a:sym typeface="Arial"/>
              </a:rPr>
              <a:t>Frecuencia: 50 Hertz</a:t>
            </a:r>
          </a:p>
          <a:p>
            <a:r>
              <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Los dispositivos electrónicos (ordenadores, periféricos, comunicaciones…) utilizan corriente continua, así que la corriente alterna se transforma en continua en cada dispositivo, mediante fuentes de alimentación o transformadores.</a:t>
            </a:r>
          </a:p>
        </p:txBody>
      </p:sp>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5" name="Shape 665"/>
        <p:cNvGrpSpPr/>
        <p:nvPr/>
      </p:nvGrpSpPr>
      <p:grpSpPr>
        <a:xfrm>
          <a:off y="0" x="0"/>
          <a:ext cy="0" cx="0"/>
          <a:chOff y="0" x="0"/>
          <a:chExt cy="0" cx="0"/>
        </a:xfrm>
      </p:grpSpPr>
      <p:sp>
        <p:nvSpPr>
          <p:cNvPr id="666" name="Shape 666"/>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Enchufes y conectores</a:t>
            </a:r>
          </a:p>
        </p:txBody>
      </p:sp>
      <p:sp>
        <p:nvSpPr>
          <p:cNvPr id="667" name="Shape 667"/>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En España se utilizan básicamente dos tomas de enchufe:</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Schuko y Europlug, ambas normalizadas por la CEE, para suministrar corriente alterna.</a:t>
            </a:r>
          </a:p>
          <a:p>
            <a:r>
              <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Los dispositivos que necesitan corriente continua, disponen de una fuente de alimentación (un transformador), que se conecta a enchufes Schuko o europlug mediante los conectores  IEC, normalizados a nivel internacional.</a:t>
            </a:r>
          </a:p>
        </p:txBody>
      </p:sp>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1" name="Shape 671"/>
        <p:cNvGrpSpPr/>
        <p:nvPr/>
      </p:nvGrpSpPr>
      <p:grpSpPr>
        <a:xfrm>
          <a:off y="0" x="0"/>
          <a:ext cy="0" cx="0"/>
          <a:chOff y="0" x="0"/>
          <a:chExt cy="0" cx="0"/>
        </a:xfrm>
      </p:grpSpPr>
      <p:sp>
        <p:nvSpPr>
          <p:cNvPr id="672" name="Shape 672"/>
          <p:cNvSpPr txBox="1"/>
          <p:nvPr>
            <p:ph type="title"/>
          </p:nvPr>
        </p:nvSpPr>
        <p:spPr>
          <a:xfrm>
            <a:off y="792079" x="457200"/>
            <a:ext cy="1261871" cx="2139695"/>
          </a:xfrm>
          <a:prstGeom prst="rect">
            <a:avLst/>
          </a:prstGeom>
          <a:noFill/>
          <a:ln>
            <a:noFill/>
          </a:ln>
        </p:spPr>
        <p:txBody>
          <a:bodyPr bIns="45700" rIns="91425" lIns="91425" tIns="45700" anchor="b" anchorCtr="0">
            <a:noAutofit/>
          </a:bodyPr>
          <a:lstStyle/>
          <a:p>
            <a:pPr algn="l" rtl="0" lvl="0" marR="0" indent="0" marL="0">
              <a:spcBef>
                <a:spcPts val="0"/>
              </a:spcBef>
              <a:buClr>
                <a:schemeClr val="dk2"/>
              </a:buClr>
              <a:buSzPct val="25000"/>
              <a:buFont typeface="Arial"/>
              <a:buNone/>
            </a:pPr>
            <a:r>
              <a:rPr strike="noStrike" u="none" b="0" cap="none" baseline="0" sz="2400" lang="es-ES" i="0">
                <a:solidFill>
                  <a:schemeClr val="dk2"/>
                </a:solidFill>
                <a:latin typeface="Arial"/>
                <a:ea typeface="Arial"/>
                <a:cs typeface="Arial"/>
                <a:sym typeface="Arial"/>
              </a:rPr>
              <a:t>Enchufes</a:t>
            </a:r>
          </a:p>
        </p:txBody>
      </p:sp>
      <p:sp>
        <p:nvSpPr>
          <p:cNvPr id="673" name="Shape 673"/>
          <p:cNvSpPr txBox="1"/>
          <p:nvPr>
            <p:ph idx="1" type="body"/>
          </p:nvPr>
        </p:nvSpPr>
        <p:spPr>
          <a:xfrm>
            <a:off y="2130551" x="457200"/>
            <a:ext cy="4243615" cx="2139695"/>
          </a:xfrm>
          <a:prstGeom prst="rect">
            <a:avLst/>
          </a:prstGeom>
          <a:noFill/>
          <a:ln>
            <a:noFill/>
          </a:ln>
        </p:spPr>
        <p:txBody>
          <a:bodyPr bIns="45700" rIns="91425" lIns="91425" tIns="45700" anchor="t" anchorCtr="0">
            <a:noAutofit/>
          </a:bodyPr>
          <a:lstStyle/>
          <a:p>
            <a:pPr algn="l" rtl="0" lvl="0" marR="0" indent="0" marL="0">
              <a:spcBef>
                <a:spcPts val="400"/>
              </a:spcBef>
              <a:buClr>
                <a:schemeClr val="accent1"/>
              </a:buClr>
              <a:buSzPct val="25000"/>
              <a:buFont typeface="Arial"/>
              <a:buNone/>
            </a:pPr>
            <a:r>
              <a:rPr strike="noStrike" u="none" b="1" cap="none" baseline="0" sz="2000" lang="es-ES" i="0">
                <a:solidFill>
                  <a:srgbClr val="FF0000"/>
                </a:solidFill>
                <a:latin typeface="Arial"/>
                <a:ea typeface="Arial"/>
                <a:cs typeface="Arial"/>
                <a:sym typeface="Arial"/>
              </a:rPr>
              <a:t>Schuko</a:t>
            </a:r>
            <a:r>
              <a:rPr strike="noStrike" u="none" b="0" cap="none" baseline="0" sz="2000" lang="es-ES" i="0">
                <a:solidFill>
                  <a:schemeClr val="dk1"/>
                </a:solidFill>
                <a:latin typeface="Arial"/>
                <a:ea typeface="Arial"/>
                <a:cs typeface="Arial"/>
                <a:sym typeface="Arial"/>
              </a:rPr>
              <a:t> es el nombre coloquial de un sistema de enchufe y toma de corriente que se define en el estándar </a:t>
            </a:r>
            <a:r>
              <a:rPr strike="noStrike" u="none" b="0" cap="none" baseline="0" sz="2000" lang="es-ES" i="0">
                <a:solidFill>
                  <a:srgbClr val="FF0000"/>
                </a:solidFill>
                <a:latin typeface="Arial"/>
                <a:ea typeface="Arial"/>
                <a:cs typeface="Arial"/>
                <a:sym typeface="Arial"/>
              </a:rPr>
              <a:t>"CEE 7/4" como "Tipo F“</a:t>
            </a:r>
          </a:p>
          <a:p>
            <a:r>
              <a:t/>
            </a:r>
          </a:p>
        </p:txBody>
      </p:sp>
      <p:sp>
        <p:nvSpPr>
          <p:cNvPr id="674" name="Shape 674"/>
          <p:cNvSpPr/>
          <p:nvPr/>
        </p:nvSpPr>
        <p:spPr>
          <a:xfrm>
            <a:off y="3143248" x="3714744"/>
            <a:ext cy="2447249" cx="5111749"/>
          </a:xfrm>
          <a:prstGeom prst="rect">
            <a:avLst/>
          </a:prstGeom>
          <a:blipFill>
            <a:blip r:embed="rId3"/>
            <a:stretch>
              <a:fillRect/>
            </a:stretch>
          </a:blipFill>
        </p:spPr>
      </p:sp>
      <p:sp>
        <p:nvSpPr>
          <p:cNvPr id="675" name="Shape 675"/>
          <p:cNvSpPr txBox="1"/>
          <p:nvPr>
            <p:ph idx="2" type="body"/>
          </p:nvPr>
        </p:nvSpPr>
        <p:spPr>
          <a:xfrm>
            <a:off y="3143248" x="3714744"/>
            <a:ext cy="2447250" cx="5111750"/>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9" name="Shape 679"/>
        <p:cNvGrpSpPr/>
        <p:nvPr/>
      </p:nvGrpSpPr>
      <p:grpSpPr>
        <a:xfrm>
          <a:off y="0" x="0"/>
          <a:ext cy="0" cx="0"/>
          <a:chOff y="0" x="0"/>
          <a:chExt cy="0" cx="0"/>
        </a:xfrm>
      </p:grpSpPr>
      <p:sp>
        <p:nvSpPr>
          <p:cNvPr id="680" name="Shape 680"/>
          <p:cNvSpPr txBox="1"/>
          <p:nvPr>
            <p:ph type="title"/>
          </p:nvPr>
        </p:nvSpPr>
        <p:spPr>
          <a:xfrm>
            <a:off y="792079" x="457200"/>
            <a:ext cy="1261871" cx="2139695"/>
          </a:xfrm>
          <a:prstGeom prst="rect">
            <a:avLst/>
          </a:prstGeom>
          <a:noFill/>
          <a:ln>
            <a:noFill/>
          </a:ln>
        </p:spPr>
        <p:txBody>
          <a:bodyPr bIns="45700" rIns="91425" lIns="91425" tIns="45700" anchor="b" anchorCtr="0">
            <a:noAutofit/>
          </a:bodyPr>
          <a:lstStyle/>
          <a:p>
            <a:pPr algn="l" rtl="0" lvl="0" marR="0" indent="0" marL="0">
              <a:spcBef>
                <a:spcPts val="0"/>
              </a:spcBef>
              <a:buClr>
                <a:schemeClr val="dk2"/>
              </a:buClr>
              <a:buSzPct val="25000"/>
              <a:buFont typeface="Arial"/>
              <a:buNone/>
            </a:pPr>
            <a:r>
              <a:rPr strike="noStrike" u="none" b="0" cap="none" baseline="0" sz="2400" lang="es-ES" i="0">
                <a:solidFill>
                  <a:schemeClr val="dk2"/>
                </a:solidFill>
                <a:latin typeface="Arial"/>
                <a:ea typeface="Arial"/>
                <a:cs typeface="Arial"/>
                <a:sym typeface="Arial"/>
              </a:rPr>
              <a:t>Enchufes</a:t>
            </a:r>
          </a:p>
        </p:txBody>
      </p:sp>
      <p:sp>
        <p:nvSpPr>
          <p:cNvPr id="681" name="Shape 681"/>
          <p:cNvSpPr txBox="1"/>
          <p:nvPr>
            <p:ph idx="1" type="body"/>
          </p:nvPr>
        </p:nvSpPr>
        <p:spPr>
          <a:xfrm>
            <a:off y="2130551" x="457200"/>
            <a:ext cy="4243615" cx="2139695"/>
          </a:xfrm>
          <a:prstGeom prst="rect">
            <a:avLst/>
          </a:prstGeom>
          <a:noFill/>
          <a:ln>
            <a:noFill/>
          </a:ln>
        </p:spPr>
        <p:txBody>
          <a:bodyPr bIns="45700" rIns="91425" lIns="91425" tIns="45700" anchor="t" anchorCtr="0">
            <a:noAutofit/>
          </a:bodyPr>
          <a:lstStyle/>
          <a:p>
            <a:pPr algn="l" rtl="0" lvl="0" marR="0" indent="0" marL="0">
              <a:spcBef>
                <a:spcPts val="400"/>
              </a:spcBef>
              <a:buClr>
                <a:schemeClr val="accent1"/>
              </a:buClr>
              <a:buSzPct val="25000"/>
              <a:buFont typeface="Arial"/>
              <a:buNone/>
            </a:pPr>
            <a:r>
              <a:rPr strike="noStrike" u="none" b="0" cap="none" baseline="0" sz="1400" lang="es-ES" i="0">
                <a:solidFill>
                  <a:schemeClr val="dk1"/>
                </a:solidFill>
                <a:latin typeface="Arial"/>
                <a:ea typeface="Arial"/>
                <a:cs typeface="Arial"/>
                <a:sym typeface="Arial"/>
              </a:rPr>
              <a:t>"Schuko" es la forma abreviada del término alemán </a:t>
            </a:r>
            <a:r>
              <a:rPr strike="noStrike" u="none" b="0" cap="none" baseline="0" sz="1400" lang="es-ES" i="1">
                <a:solidFill>
                  <a:schemeClr val="dk1"/>
                </a:solidFill>
                <a:latin typeface="Arial"/>
                <a:ea typeface="Arial"/>
                <a:cs typeface="Arial"/>
                <a:sym typeface="Arial"/>
              </a:rPr>
              <a:t>Schutzkontakt</a:t>
            </a:r>
            <a:r>
              <a:rPr strike="noStrike" u="none" b="0" cap="none" baseline="0" sz="1400" lang="es-ES" i="0">
                <a:solidFill>
                  <a:schemeClr val="dk1"/>
                </a:solidFill>
                <a:latin typeface="Arial"/>
                <a:ea typeface="Arial"/>
                <a:cs typeface="Arial"/>
                <a:sym typeface="Arial"/>
              </a:rPr>
              <a:t> (literalmente: contacto protector), lo que sencillamente indica que tanto el enchufe como la toma están equipados con </a:t>
            </a:r>
            <a:r>
              <a:rPr strike="noStrike" u="none" b="0" cap="none" baseline="0" sz="1400" lang="es-ES" i="0">
                <a:solidFill>
                  <a:srgbClr val="FF0000"/>
                </a:solidFill>
                <a:latin typeface="Arial"/>
                <a:ea typeface="Arial"/>
                <a:cs typeface="Arial"/>
                <a:sym typeface="Arial"/>
              </a:rPr>
              <a:t>contactos de protección a tierra</a:t>
            </a:r>
            <a:r>
              <a:rPr strike="noStrike" u="none" b="0" cap="none" baseline="0" sz="1400" lang="es-ES" i="0">
                <a:solidFill>
                  <a:schemeClr val="dk1"/>
                </a:solidFill>
                <a:latin typeface="Arial"/>
                <a:ea typeface="Arial"/>
                <a:cs typeface="Arial"/>
                <a:sym typeface="Arial"/>
              </a:rPr>
              <a:t> (en foma de ganchos en lugar de clavijas). Los conectores Schuko se usan normalmente en circuitos de 230 V, 50 Hz y </a:t>
            </a:r>
            <a:r>
              <a:rPr strike="noStrike" u="none" b="0" cap="none" baseline="0" sz="1400" lang="es-ES" i="0">
                <a:solidFill>
                  <a:schemeClr val="dk2"/>
                </a:solidFill>
                <a:latin typeface="Arial"/>
                <a:ea typeface="Arial"/>
                <a:cs typeface="Arial"/>
                <a:sym typeface="Arial"/>
              </a:rPr>
              <a:t>p</a:t>
            </a:r>
            <a:r>
              <a:rPr strike="noStrike" u="none" b="0" cap="none" baseline="0" sz="1400" lang="es-ES" i="0">
                <a:solidFill>
                  <a:srgbClr val="FF0000"/>
                </a:solidFill>
                <a:latin typeface="Arial"/>
                <a:ea typeface="Arial"/>
                <a:cs typeface="Arial"/>
                <a:sym typeface="Arial"/>
              </a:rPr>
              <a:t>ara corrientes no superiores a 16 A.</a:t>
            </a:r>
          </a:p>
        </p:txBody>
      </p:sp>
      <p:sp>
        <p:nvSpPr>
          <p:cNvPr id="682" name="Shape 682"/>
          <p:cNvSpPr/>
          <p:nvPr/>
        </p:nvSpPr>
        <p:spPr>
          <a:xfrm>
            <a:off y="2332397" x="3575050"/>
            <a:ext cy="3260004" cx="5111749"/>
          </a:xfrm>
          <a:prstGeom prst="rect">
            <a:avLst/>
          </a:prstGeom>
          <a:blipFill>
            <a:blip r:embed="rId3"/>
            <a:stretch>
              <a:fillRect/>
            </a:stretch>
          </a:blipFill>
        </p:spPr>
      </p:sp>
      <p:sp>
        <p:nvSpPr>
          <p:cNvPr id="683" name="Shape 683"/>
          <p:cNvSpPr txBox="1"/>
          <p:nvPr>
            <p:ph idx="2" type="body"/>
          </p:nvPr>
        </p:nvSpPr>
        <p:spPr>
          <a:xfrm>
            <a:off y="2332397" x="3575050"/>
            <a:ext cy="3260005" cx="5111750"/>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7" name="Shape 687"/>
        <p:cNvGrpSpPr/>
        <p:nvPr/>
      </p:nvGrpSpPr>
      <p:grpSpPr>
        <a:xfrm>
          <a:off y="0" x="0"/>
          <a:ext cy="0" cx="0"/>
          <a:chOff y="0" x="0"/>
          <a:chExt cy="0" cx="0"/>
        </a:xfrm>
      </p:grpSpPr>
      <p:sp>
        <p:nvSpPr>
          <p:cNvPr id="688" name="Shape 688"/>
          <p:cNvSpPr txBox="1"/>
          <p:nvPr>
            <p:ph type="title"/>
          </p:nvPr>
        </p:nvSpPr>
        <p:spPr>
          <a:xfrm>
            <a:off y="792079" x="457200"/>
            <a:ext cy="1261871" cx="2139695"/>
          </a:xfrm>
          <a:prstGeom prst="rect">
            <a:avLst/>
          </a:prstGeom>
          <a:noFill/>
          <a:ln>
            <a:noFill/>
          </a:ln>
        </p:spPr>
        <p:txBody>
          <a:bodyPr bIns="45700" rIns="91425" lIns="91425" tIns="45700" anchor="b" anchorCtr="0">
            <a:noAutofit/>
          </a:bodyPr>
          <a:lstStyle/>
          <a:p>
            <a:pPr algn="l" rtl="0" lvl="0" marR="0" indent="0" marL="0">
              <a:spcBef>
                <a:spcPts val="0"/>
              </a:spcBef>
              <a:buClr>
                <a:schemeClr val="dk2"/>
              </a:buClr>
              <a:buSzPct val="25000"/>
              <a:buFont typeface="Arial"/>
              <a:buNone/>
            </a:pPr>
            <a:r>
              <a:rPr strike="noStrike" u="none" b="0" cap="none" baseline="0" sz="2400" lang="es-ES" i="0">
                <a:solidFill>
                  <a:schemeClr val="dk2"/>
                </a:solidFill>
                <a:latin typeface="Arial"/>
                <a:ea typeface="Arial"/>
                <a:cs typeface="Arial"/>
                <a:sym typeface="Arial"/>
              </a:rPr>
              <a:t>Enchufes</a:t>
            </a:r>
          </a:p>
        </p:txBody>
      </p:sp>
      <p:sp>
        <p:nvSpPr>
          <p:cNvPr id="689" name="Shape 689"/>
          <p:cNvSpPr txBox="1"/>
          <p:nvPr>
            <p:ph idx="1" type="body"/>
          </p:nvPr>
        </p:nvSpPr>
        <p:spPr>
          <a:xfrm>
            <a:off y="2130551" x="457200"/>
            <a:ext cy="4243615" cx="2139695"/>
          </a:xfrm>
          <a:prstGeom prst="rect">
            <a:avLst/>
          </a:prstGeom>
          <a:noFill/>
          <a:ln>
            <a:noFill/>
          </a:ln>
        </p:spPr>
        <p:txBody>
          <a:bodyPr bIns="45700" rIns="91425" lIns="91425" tIns="45700" anchor="t" anchorCtr="0">
            <a:noAutofit/>
          </a:bodyPr>
          <a:lstStyle/>
          <a:p>
            <a:pPr algn="l" rtl="0" lvl="0" marR="0" indent="0" marL="0">
              <a:spcBef>
                <a:spcPts val="400"/>
              </a:spcBef>
              <a:buClr>
                <a:schemeClr val="accent1"/>
              </a:buClr>
              <a:buSzPct val="25000"/>
              <a:buFont typeface="Arial"/>
              <a:buNone/>
            </a:pPr>
            <a:r>
              <a:rPr strike="noStrike" u="none" b="0" cap="none" baseline="0" sz="1850" lang="es-ES" i="0">
                <a:solidFill>
                  <a:schemeClr val="dk1"/>
                </a:solidFill>
                <a:latin typeface="Arial"/>
                <a:ea typeface="Arial"/>
                <a:cs typeface="Arial"/>
                <a:sym typeface="Arial"/>
              </a:rPr>
              <a:t>En el sistema francés y belga, utilizan un conector y enchufe similar, pero que tiene una tercera patilla para la conexión a tierra, en lugar de ganchos. Algunos enchufes schuko son compatibles con éste sistema.</a:t>
            </a:r>
          </a:p>
        </p:txBody>
      </p:sp>
      <p:sp>
        <p:nvSpPr>
          <p:cNvPr id="690" name="Shape 690"/>
          <p:cNvSpPr/>
          <p:nvPr/>
        </p:nvSpPr>
        <p:spPr>
          <a:xfrm>
            <a:off y="642918" x="3428992"/>
            <a:ext cy="3084306" cx="3643338"/>
          </a:xfrm>
          <a:prstGeom prst="rect">
            <a:avLst/>
          </a:prstGeom>
          <a:blipFill>
            <a:blip r:embed="rId3"/>
            <a:stretch>
              <a:fillRect/>
            </a:stretch>
          </a:blipFill>
        </p:spPr>
      </p:sp>
      <p:sp>
        <p:nvSpPr>
          <p:cNvPr id="691" name="Shape 691"/>
          <p:cNvSpPr txBox="1"/>
          <p:nvPr>
            <p:ph idx="2" type="body"/>
          </p:nvPr>
        </p:nvSpPr>
        <p:spPr>
          <a:xfrm>
            <a:off y="642918" x="3428992"/>
            <a:ext cy="3084306" cx="3643337"/>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
        <p:nvSpPr>
          <p:cNvPr id="692" name="Shape 692"/>
          <p:cNvSpPr/>
          <p:nvPr/>
        </p:nvSpPr>
        <p:spPr>
          <a:xfrm>
            <a:off y="3357562" x="5000628"/>
            <a:ext cy="2857500" cx="3810000"/>
          </a:xfrm>
          <a:prstGeom prst="rect">
            <a:avLst/>
          </a:prstGeom>
          <a:blipFill>
            <a:blip r:embed="rId4"/>
            <a:stretch>
              <a:fillRect/>
            </a:stretch>
          </a:blipFill>
        </p:spPr>
      </p:sp>
    </p:spTree>
  </p:cSld>
  <p:clrMapOvr>
    <a:masterClrMapping/>
  </p:clrMapOvr>
  <p:transition spd="slow">
    <p:cut/>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6" name="Shape 696"/>
        <p:cNvGrpSpPr/>
        <p:nvPr/>
      </p:nvGrpSpPr>
      <p:grpSpPr>
        <a:xfrm>
          <a:off y="0" x="0"/>
          <a:ext cy="0" cx="0"/>
          <a:chOff y="0" x="0"/>
          <a:chExt cy="0" cx="0"/>
        </a:xfrm>
      </p:grpSpPr>
      <p:sp>
        <p:nvSpPr>
          <p:cNvPr id="697" name="Shape 697"/>
          <p:cNvSpPr txBox="1"/>
          <p:nvPr>
            <p:ph type="title"/>
          </p:nvPr>
        </p:nvSpPr>
        <p:spPr>
          <a:xfrm>
            <a:off y="792079" x="457200"/>
            <a:ext cy="1261871" cx="2139695"/>
          </a:xfrm>
          <a:prstGeom prst="rect">
            <a:avLst/>
          </a:prstGeom>
          <a:noFill/>
          <a:ln>
            <a:noFill/>
          </a:ln>
        </p:spPr>
        <p:txBody>
          <a:bodyPr bIns="45700" rIns="91425" lIns="91425" tIns="45700" anchor="b" anchorCtr="0">
            <a:noAutofit/>
          </a:bodyPr>
          <a:lstStyle/>
          <a:p>
            <a:pPr algn="l" rtl="0" lvl="0" marR="0" indent="0" marL="0">
              <a:spcBef>
                <a:spcPts val="0"/>
              </a:spcBef>
              <a:buClr>
                <a:schemeClr val="dk2"/>
              </a:buClr>
              <a:buSzPct val="25000"/>
              <a:buFont typeface="Arial"/>
              <a:buNone/>
            </a:pPr>
            <a:r>
              <a:rPr strike="noStrike" u="none" b="0" cap="none" baseline="0" sz="2400" lang="es-ES" i="0">
                <a:solidFill>
                  <a:schemeClr val="dk2"/>
                </a:solidFill>
                <a:latin typeface="Arial"/>
                <a:ea typeface="Arial"/>
                <a:cs typeface="Arial"/>
                <a:sym typeface="Arial"/>
              </a:rPr>
              <a:t>Enchufes</a:t>
            </a:r>
          </a:p>
        </p:txBody>
      </p:sp>
      <p:sp>
        <p:nvSpPr>
          <p:cNvPr id="698" name="Shape 698"/>
          <p:cNvSpPr txBox="1"/>
          <p:nvPr>
            <p:ph idx="1" type="body"/>
          </p:nvPr>
        </p:nvSpPr>
        <p:spPr>
          <a:xfrm>
            <a:off y="1340767" x="4139951"/>
            <a:ext cy="4572000" cx="4529142"/>
          </a:xfrm>
          <a:prstGeom prst="rect">
            <a:avLst/>
          </a:prstGeom>
          <a:noFill/>
          <a:ln>
            <a:noFill/>
          </a:ln>
        </p:spPr>
        <p:txBody>
          <a:bodyPr bIns="45700" rIns="91425" lIns="91425" tIns="45700" anchor="t" anchorCtr="0">
            <a:noAutofit/>
          </a:bodyPr>
          <a:lstStyle/>
          <a:p>
            <a:pPr algn="l" rtl="0" lvl="0" marR="0" indent="0" marL="0">
              <a:spcBef>
                <a:spcPts val="400"/>
              </a:spcBef>
              <a:buClr>
                <a:schemeClr val="accent1"/>
              </a:buClr>
              <a:buSzPct val="25000"/>
              <a:buFont typeface="Arial"/>
              <a:buNone/>
            </a:pPr>
            <a:r>
              <a:rPr strike="noStrike" u="none" b="0" cap="none" baseline="0" sz="2000" lang="es-ES" i="0">
                <a:solidFill>
                  <a:schemeClr val="dk1"/>
                </a:solidFill>
                <a:latin typeface="Arial"/>
                <a:ea typeface="Arial"/>
                <a:cs typeface="Arial"/>
                <a:sym typeface="Arial"/>
              </a:rPr>
              <a:t>La </a:t>
            </a:r>
            <a:r>
              <a:rPr strike="noStrike" u="none" b="1" cap="none" baseline="0" sz="2000" lang="es-ES" i="0">
                <a:solidFill>
                  <a:srgbClr val="FF0000"/>
                </a:solidFill>
                <a:latin typeface="Arial"/>
                <a:ea typeface="Arial"/>
                <a:cs typeface="Arial"/>
                <a:sym typeface="Arial"/>
              </a:rPr>
              <a:t>Europlug</a:t>
            </a:r>
            <a:r>
              <a:rPr strike="noStrike" u="none" b="0" cap="none" baseline="0" sz="2000" lang="es-ES" i="0">
                <a:solidFill>
                  <a:schemeClr val="dk1"/>
                </a:solidFill>
                <a:latin typeface="Arial"/>
                <a:ea typeface="Arial"/>
                <a:cs typeface="Arial"/>
                <a:sym typeface="Arial"/>
              </a:rPr>
              <a:t> es una clavija de enchufe plano </a:t>
            </a:r>
            <a:r>
              <a:rPr strike="noStrike" u="none" b="0" cap="none" baseline="0" sz="2000" lang="es-ES" i="0">
                <a:solidFill>
                  <a:srgbClr val="FF0000"/>
                </a:solidFill>
                <a:latin typeface="Arial"/>
                <a:ea typeface="Arial"/>
                <a:cs typeface="Arial"/>
                <a:sym typeface="Arial"/>
              </a:rPr>
              <a:t>de dos polos</a:t>
            </a:r>
            <a:r>
              <a:rPr strike="noStrike" u="none" b="0" cap="none" baseline="0" sz="2000" lang="es-ES" i="0">
                <a:solidFill>
                  <a:schemeClr val="dk1"/>
                </a:solidFill>
                <a:latin typeface="Arial"/>
                <a:ea typeface="Arial"/>
                <a:cs typeface="Arial"/>
                <a:sym typeface="Arial"/>
              </a:rPr>
              <a:t>, diseñada para voltajes de hasta 250 V y corrientes de </a:t>
            </a:r>
            <a:r>
              <a:rPr strike="noStrike" u="none" b="0" cap="none" baseline="0" sz="2000" lang="es-ES" i="0">
                <a:solidFill>
                  <a:schemeClr val="dk2"/>
                </a:solidFill>
                <a:latin typeface="Arial"/>
                <a:ea typeface="Arial"/>
                <a:cs typeface="Arial"/>
                <a:sym typeface="Arial"/>
              </a:rPr>
              <a:t>hasta 2,5 A</a:t>
            </a:r>
            <a:r>
              <a:rPr strike="noStrike" u="none" b="0" cap="none" baseline="0" sz="2000" lang="es-ES" i="0">
                <a:solidFill>
                  <a:schemeClr val="dk1"/>
                </a:solidFill>
                <a:latin typeface="Arial"/>
                <a:ea typeface="Arial"/>
                <a:cs typeface="Arial"/>
                <a:sym typeface="Arial"/>
              </a:rPr>
              <a:t>. Fue ideada para funcionar, de forma segura, en las tomas de corriente de todos los paises europeos, con excepción del sistema que se usa en Gran Bretaña, Chipre, Gibraltar, Irlanda y Malta.</a:t>
            </a:r>
          </a:p>
          <a:p>
            <a:pPr algn="l" rtl="0" lvl="0" marR="0" indent="0" marL="0">
              <a:spcBef>
                <a:spcPts val="400"/>
              </a:spcBef>
              <a:buClr>
                <a:schemeClr val="accent1"/>
              </a:buClr>
              <a:buSzPct val="25000"/>
              <a:buFont typeface="Arial"/>
              <a:buNone/>
            </a:pPr>
            <a:r>
              <a:rPr strike="noStrike" u="none" b="0" cap="none" baseline="0" sz="2000" lang="es-ES" i="0">
                <a:solidFill>
                  <a:srgbClr val="FF0000"/>
                </a:solidFill>
                <a:latin typeface="Arial"/>
                <a:ea typeface="Arial"/>
                <a:cs typeface="Arial"/>
                <a:sym typeface="Arial"/>
              </a:rPr>
              <a:t>Se puede enchufar en tomas de corriente schuko.</a:t>
            </a:r>
          </a:p>
        </p:txBody>
      </p:sp>
      <p:sp>
        <p:nvSpPr>
          <p:cNvPr id="699" name="Shape 699"/>
          <p:cNvSpPr/>
          <p:nvPr/>
        </p:nvSpPr>
        <p:spPr>
          <a:xfrm>
            <a:off y="2348880" x="395536"/>
            <a:ext cy="2233627" cx="3468365"/>
          </a:xfrm>
          <a:prstGeom prst="rect">
            <a:avLst/>
          </a:prstGeom>
          <a:blipFill>
            <a:blip r:embed="rId3"/>
            <a:stretch>
              <a:fillRect/>
            </a:stretch>
          </a:blipFill>
        </p:spPr>
      </p:sp>
      <p:sp>
        <p:nvSpPr>
          <p:cNvPr id="700" name="Shape 700"/>
          <p:cNvSpPr txBox="1"/>
          <p:nvPr>
            <p:ph idx="2" type="body"/>
          </p:nvPr>
        </p:nvSpPr>
        <p:spPr>
          <a:xfrm>
            <a:off y="2348880" x="395536"/>
            <a:ext cy="2233627" cx="3468364"/>
          </a:xfrm>
          <a:prstGeom prst="rect">
            <a:avLst/>
          </a:prstGeom>
          <a:noFill/>
          <a:ln w="9525" cap="flat">
            <a:solidFill>
              <a:srgbClr val="000000"/>
            </a:solidFill>
            <a:prstDash val="solid"/>
            <a:round/>
            <a:headEnd w="med" len="med" type="none"/>
            <a:tailEnd w="med" len="med" type="none"/>
          </a:ln>
        </p:spPr>
        <p:txBody>
          <a:bodyPr bIns="91425" rIns="91425" lIns="91425" tIns="91425" anchor="t" anchorCtr="0">
            <a:noAutofit/>
          </a:bodyPr>
          <a:lstStyle/>
          <a:p/>
        </p:txBody>
      </p:sp>
    </p:spTree>
  </p:cSld>
  <p:clrMapOvr>
    <a:masterClrMapping/>
  </p:clrMapOvr>
  <p:transition spd="slow">
    <p:cut/>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4" name="Shape 704"/>
        <p:cNvGrpSpPr/>
        <p:nvPr/>
      </p:nvGrpSpPr>
      <p:grpSpPr>
        <a:xfrm>
          <a:off y="0" x="0"/>
          <a:ext cy="0" cx="0"/>
          <a:chOff y="0" x="0"/>
          <a:chExt cy="0" cx="0"/>
        </a:xfrm>
      </p:grpSpPr>
      <p:sp>
        <p:nvSpPr>
          <p:cNvPr id="705" name="Shape 705"/>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Conectores normalizados</a:t>
            </a:r>
          </a:p>
        </p:txBody>
      </p:sp>
      <p:sp>
        <p:nvSpPr>
          <p:cNvPr id="706" name="Shape 706"/>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Existen varios tipos de conectores y entradas normalizados.</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Los fabricantes de aparatos electrónicos optan por colocar </a:t>
            </a:r>
            <a:r>
              <a:rPr strike="noStrike" u="none" b="0" cap="none" baseline="0" sz="2400" lang="es-ES" i="0">
                <a:solidFill>
                  <a:srgbClr val="FF0000"/>
                </a:solidFill>
                <a:latin typeface="Arial"/>
                <a:ea typeface="Arial"/>
                <a:cs typeface="Arial"/>
                <a:sym typeface="Arial"/>
              </a:rPr>
              <a:t>una entrada </a:t>
            </a:r>
            <a:r>
              <a:rPr strike="noStrike" u="none" b="0" cap="none" baseline="0" sz="2400" lang="es-ES" i="0">
                <a:solidFill>
                  <a:schemeClr val="dk1"/>
                </a:solidFill>
                <a:latin typeface="Arial"/>
                <a:ea typeface="Arial"/>
                <a:cs typeface="Arial"/>
                <a:sym typeface="Arial"/>
              </a:rPr>
              <a:t>de corriente en el aparato, y utilizar un cable de alimentación que por un lado lleve un enchufe Schuko o Europlug, y por el otro un </a:t>
            </a:r>
            <a:r>
              <a:rPr strike="noStrike" u="none" b="0" cap="none" baseline="0" sz="2400" lang="es-ES" i="0">
                <a:solidFill>
                  <a:srgbClr val="FF0000"/>
                </a:solidFill>
                <a:latin typeface="Arial"/>
                <a:ea typeface="Arial"/>
                <a:cs typeface="Arial"/>
                <a:sym typeface="Arial"/>
              </a:rPr>
              <a:t>conector</a:t>
            </a:r>
            <a:r>
              <a:rPr strike="noStrike" u="none" b="0" cap="none" baseline="0" sz="2400" lang="es-ES" i="0">
                <a:solidFill>
                  <a:schemeClr val="dk1"/>
                </a:solidFill>
                <a:latin typeface="Arial"/>
                <a:ea typeface="Arial"/>
                <a:cs typeface="Arial"/>
                <a:sym typeface="Arial"/>
              </a:rPr>
              <a:t> parejo a la entrada</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Los conectores utilizados en la CE están normalizados por la norma </a:t>
            </a:r>
            <a:r>
              <a:rPr strike="noStrike" u="none" b="1" cap="none" baseline="0" sz="2400" lang="es-ES" i="0">
                <a:solidFill>
                  <a:schemeClr val="dk1"/>
                </a:solidFill>
                <a:latin typeface="Arial"/>
                <a:ea typeface="Arial"/>
                <a:cs typeface="Arial"/>
                <a:sym typeface="Arial"/>
              </a:rPr>
              <a:t>IEC 60320 (International Electrotechnical Commision). </a:t>
            </a:r>
            <a:r>
              <a:rPr strike="noStrike" u="none" b="0" cap="none" baseline="0" sz="2400" lang="es-ES" i="0">
                <a:solidFill>
                  <a:schemeClr val="dk1"/>
                </a:solidFill>
                <a:latin typeface="Arial"/>
                <a:ea typeface="Arial"/>
                <a:cs typeface="Arial"/>
                <a:sym typeface="Arial"/>
              </a:rPr>
              <a:t> </a:t>
            </a:r>
          </a:p>
        </p:txBody>
      </p:sp>
    </p:spTree>
  </p:cSld>
  <p:clrMapOvr>
    <a:masterClrMapping/>
  </p:clrMapOvr>
  <p:transition spd="slow">
    <p:cut/>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0" name="Shape 710"/>
        <p:cNvGrpSpPr/>
        <p:nvPr/>
      </p:nvGrpSpPr>
      <p:grpSpPr>
        <a:xfrm>
          <a:off y="0" x="0"/>
          <a:ext cy="0" cx="0"/>
          <a:chOff y="0" x="0"/>
          <a:chExt cy="0" cx="0"/>
        </a:xfrm>
      </p:grpSpPr>
      <p:sp>
        <p:nvSpPr>
          <p:cNvPr id="711" name="Shape 711"/>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Conectores normalizados</a:t>
            </a:r>
          </a:p>
        </p:txBody>
      </p:sp>
      <p:sp>
        <p:nvSpPr>
          <p:cNvPr id="712" name="Shape 712"/>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Los conectores y entradas IEC  se denominan por una letra “C” y un número. Los </a:t>
            </a:r>
            <a:r>
              <a:rPr strike="noStrike" u="none" b="0" cap="none" baseline="0" sz="2400" lang="es-ES" i="0">
                <a:solidFill>
                  <a:schemeClr val="dk2"/>
                </a:solidFill>
                <a:latin typeface="Arial"/>
                <a:ea typeface="Arial"/>
                <a:cs typeface="Arial"/>
                <a:sym typeface="Arial"/>
              </a:rPr>
              <a:t>números impares corresponden a un conector, y los pares a una entrada</a:t>
            </a:r>
            <a:r>
              <a:rPr strike="noStrike" u="none" b="0" cap="none" baseline="0" sz="2400" lang="es-ES" i="0">
                <a:solidFill>
                  <a:schemeClr val="dk1"/>
                </a:solidFill>
                <a:latin typeface="Arial"/>
                <a:ea typeface="Arial"/>
                <a:cs typeface="Arial"/>
                <a:sym typeface="Arial"/>
              </a:rPr>
              <a:t>.</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La entrada siempre presenta “pines” al descubierto, mientras que el conector dispone de agujeros en los que encajan los pines. </a:t>
            </a:r>
          </a:p>
          <a:p>
            <a:r>
              <a:t/>
            </a:r>
          </a:p>
        </p:txBody>
      </p:sp>
    </p:spTree>
  </p:cSld>
  <p:clrMapOvr>
    <a:masterClrMapping/>
  </p:clrMapOvr>
  <p:transition spd="slow">
    <p:cut/>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6" name="Shape 716"/>
        <p:cNvGrpSpPr/>
        <p:nvPr/>
      </p:nvGrpSpPr>
      <p:grpSpPr>
        <a:xfrm>
          <a:off y="0" x="0"/>
          <a:ext cy="0" cx="0"/>
          <a:chOff y="0" x="0"/>
          <a:chExt cy="0" cx="0"/>
        </a:xfrm>
      </p:grpSpPr>
      <p:sp>
        <p:nvSpPr>
          <p:cNvPr id="717" name="Shape 717"/>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IEC C5 y C6</a:t>
            </a:r>
          </a:p>
        </p:txBody>
      </p:sp>
      <p:sp>
        <p:nvSpPr>
          <p:cNvPr id="718" name="Shape 718"/>
          <p:cNvSpPr txBox="1"/>
          <p:nvPr>
            <p:ph idx="1" type="body"/>
          </p:nvPr>
        </p:nvSpPr>
        <p:spPr>
          <a:xfrm>
            <a:off y="1935480" x="457200"/>
            <a:ext cy="4389119" cx="3898776"/>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Con toma de tierra</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2.5 amperios</a:t>
            </a:r>
          </a:p>
          <a:p>
            <a:r>
              <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Apodado «Mickey Mouse» o «Hoja de trébol»</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Se utiliza en ordenadores portátiles y dispositivos de comunicaciones</a:t>
            </a:r>
          </a:p>
        </p:txBody>
      </p:sp>
      <p:sp>
        <p:nvSpPr>
          <p:cNvPr id="719" name="Shape 719"/>
          <p:cNvSpPr/>
          <p:nvPr/>
        </p:nvSpPr>
        <p:spPr>
          <a:xfrm>
            <a:off y="2132856" x="4283967"/>
            <a:ext cy="3505245" cx="3929755"/>
          </a:xfrm>
          <a:prstGeom prst="rect">
            <a:avLst/>
          </a:prstGeom>
          <a:blipFill>
            <a:blip r:embed="rId3"/>
            <a:stretch>
              <a:fillRect/>
            </a:stretch>
          </a:blipFill>
        </p:spPr>
      </p:sp>
    </p:spTree>
  </p:cSld>
  <p:clrMapOvr>
    <a:masterClrMapping/>
  </p:clrMapOvr>
  <p:transition spd="slow">
    <p:cut/>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3" name="Shape 723"/>
        <p:cNvGrpSpPr/>
        <p:nvPr/>
      </p:nvGrpSpPr>
      <p:grpSpPr>
        <a:xfrm>
          <a:off y="0" x="0"/>
          <a:ext cy="0" cx="0"/>
          <a:chOff y="0" x="0"/>
          <a:chExt cy="0" cx="0"/>
        </a:xfrm>
      </p:grpSpPr>
      <p:sp>
        <p:nvSpPr>
          <p:cNvPr id="724" name="Shape 724"/>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IEC C7 y C8</a:t>
            </a:r>
          </a:p>
        </p:txBody>
      </p:sp>
      <p:sp>
        <p:nvSpPr>
          <p:cNvPr id="725" name="Shape 725"/>
          <p:cNvSpPr txBox="1"/>
          <p:nvPr>
            <p:ph idx="1" type="body"/>
          </p:nvPr>
        </p:nvSpPr>
        <p:spPr>
          <a:xfrm>
            <a:off y="1935480" x="457200"/>
            <a:ext cy="4389119" cx="3898776"/>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Sin toma de tierra</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2.5 amperios</a:t>
            </a:r>
          </a:p>
          <a:p>
            <a:r>
              <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Apodado «8» o «escopeta»</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Se utiliza en pequeños dispositivos como impresoras, escáneres… así como en dispositivos de comunicaciones.</a:t>
            </a:r>
          </a:p>
        </p:txBody>
      </p:sp>
      <p:sp>
        <p:nvSpPr>
          <p:cNvPr id="726" name="Shape 726"/>
          <p:cNvSpPr/>
          <p:nvPr/>
        </p:nvSpPr>
        <p:spPr>
          <a:xfrm>
            <a:off y="1988840" x="4860032"/>
            <a:ext cy="3681022" cx="3960440"/>
          </a:xfrm>
          <a:prstGeom prst="rect">
            <a:avLst/>
          </a:prstGeom>
          <a:blipFill>
            <a:blip r:embed="rId3"/>
            <a:stretch>
              <a:fillRect/>
            </a:stretch>
          </a:blipFill>
        </p:spPr>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y="0" x="0"/>
          <a:ext cy="0" cx="0"/>
          <a:chOff y="0" x="0"/>
          <a:chExt cy="0" cx="0"/>
        </a:xfrm>
      </p:grpSpPr>
      <p:sp>
        <p:nvSpPr>
          <p:cNvPr id="143" name="Shape 143"/>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25000"/>
              <a:buFont typeface="Arial"/>
              <a:buNone/>
            </a:pPr>
            <a:r>
              <a:rPr strike="noStrike" u="none" b="0" cap="none" baseline="0" sz="2400" lang="es-ES" i="0">
                <a:solidFill>
                  <a:schemeClr val="dk1"/>
                </a:solidFill>
                <a:latin typeface="Arial"/>
                <a:ea typeface="Arial"/>
                <a:cs typeface="Arial"/>
                <a:sym typeface="Arial"/>
              </a:rPr>
              <a:t>El espacio donde se encuentra el hardware puede contar con restricciones físicas a las personas.</a:t>
            </a:r>
          </a:p>
          <a:p>
            <a:r>
              <a:t/>
            </a:r>
          </a:p>
          <a:p>
            <a:pPr algn="l" rtl="0" lvl="0" marR="0" indent="-182880" marL="182880">
              <a:spcBef>
                <a:spcPts val="480"/>
              </a:spcBef>
              <a:buClr>
                <a:schemeClr val="accent1"/>
              </a:buClr>
              <a:buSzPct val="25000"/>
              <a:buFont typeface="Arial"/>
              <a:buNone/>
            </a:pPr>
            <a:r>
              <a:rPr strike="noStrike" u="none" b="0" cap="none" baseline="0" sz="2400" lang="es-ES" i="0">
                <a:solidFill>
                  <a:schemeClr val="dk1"/>
                </a:solidFill>
                <a:latin typeface="Arial"/>
                <a:ea typeface="Arial"/>
                <a:cs typeface="Arial"/>
                <a:sym typeface="Arial"/>
              </a:rPr>
              <a:t>Algunas serán correctivas y otras preventivas.</a:t>
            </a:r>
          </a:p>
          <a:p>
            <a:r>
              <a:t/>
            </a:r>
          </a:p>
          <a:p>
            <a:pPr algn="l" rtl="0" lvl="0" marR="0" indent="-182880" marL="182880">
              <a:spcBef>
                <a:spcPts val="480"/>
              </a:spcBef>
              <a:buClr>
                <a:schemeClr val="accent1"/>
              </a:buClr>
              <a:buSzPct val="25000"/>
              <a:buFont typeface="Arial"/>
              <a:buNone/>
            </a:pPr>
            <a:r>
              <a:rPr strike="noStrike" u="none" b="0" cap="none" baseline="0" sz="2400" lang="es-ES" i="0">
                <a:solidFill>
                  <a:schemeClr val="dk1"/>
                </a:solidFill>
                <a:latin typeface="Arial"/>
                <a:ea typeface="Arial"/>
                <a:cs typeface="Arial"/>
                <a:sym typeface="Arial"/>
              </a:rPr>
              <a:t>Muchas de éstas restricciones nos son familiares</a:t>
            </a:r>
          </a:p>
          <a:p>
            <a:r>
              <a:t/>
            </a:r>
          </a:p>
          <a:p>
            <a:r>
              <a:t/>
            </a:r>
          </a:p>
        </p:txBody>
      </p:sp>
      <p:sp>
        <p:nvSpPr>
          <p:cNvPr id="144" name="Shape 144"/>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Acceso de personas autorizadas al recinto</a:t>
            </a:r>
          </a:p>
        </p:txBody>
      </p:sp>
    </p:spTree>
  </p:cSld>
  <p:clrMapOvr>
    <a:masterClrMapping/>
  </p:clrMapOvr>
  <p:transition spd="slow">
    <p:cut/>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0" name="Shape 730"/>
        <p:cNvGrpSpPr/>
        <p:nvPr/>
      </p:nvGrpSpPr>
      <p:grpSpPr>
        <a:xfrm>
          <a:off y="0" x="0"/>
          <a:ext cy="0" cx="0"/>
          <a:chOff y="0" x="0"/>
          <a:chExt cy="0" cx="0"/>
        </a:xfrm>
      </p:grpSpPr>
      <p:sp>
        <p:nvSpPr>
          <p:cNvPr id="731" name="Shape 731"/>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IEC C13 y C14</a:t>
            </a:r>
          </a:p>
        </p:txBody>
      </p:sp>
      <p:sp>
        <p:nvSpPr>
          <p:cNvPr id="732" name="Shape 732"/>
          <p:cNvSpPr txBox="1"/>
          <p:nvPr>
            <p:ph idx="1" type="body"/>
          </p:nvPr>
        </p:nvSpPr>
        <p:spPr>
          <a:xfrm>
            <a:off y="1935480" x="457200"/>
            <a:ext cy="4389119" cx="3898776"/>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Con toma de tierra</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10 amperios</a:t>
            </a:r>
          </a:p>
          <a:p>
            <a:r>
              <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Se utiliza en ordenadores de sobremesa, pequeños servidores y otros dispositivos.</a:t>
            </a:r>
          </a:p>
        </p:txBody>
      </p:sp>
      <p:sp>
        <p:nvSpPr>
          <p:cNvPr id="733" name="Shape 733"/>
          <p:cNvSpPr/>
          <p:nvPr/>
        </p:nvSpPr>
        <p:spPr>
          <a:xfrm>
            <a:off y="2344649" x="4427983"/>
            <a:ext cy="3240359" cx="4615058"/>
          </a:xfrm>
          <a:prstGeom prst="rect">
            <a:avLst/>
          </a:prstGeom>
          <a:blipFill>
            <a:blip r:embed="rId3"/>
            <a:stretch>
              <a:fillRect/>
            </a:stretch>
          </a:blipFill>
        </p:spPr>
      </p:sp>
    </p:spTree>
  </p:cSld>
  <p:clrMapOvr>
    <a:masterClrMapping/>
  </p:clrMapOvr>
  <p:transition spd="slow">
    <p:cut/>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7" name="Shape 737"/>
        <p:cNvGrpSpPr/>
        <p:nvPr/>
      </p:nvGrpSpPr>
      <p:grpSpPr>
        <a:xfrm>
          <a:off y="0" x="0"/>
          <a:ext cy="0" cx="0"/>
          <a:chOff y="0" x="0"/>
          <a:chExt cy="0" cx="0"/>
        </a:xfrm>
      </p:grpSpPr>
      <p:sp>
        <p:nvSpPr>
          <p:cNvPr id="738" name="Shape 738"/>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IEC C19 y C20</a:t>
            </a:r>
          </a:p>
        </p:txBody>
      </p:sp>
      <p:sp>
        <p:nvSpPr>
          <p:cNvPr id="739" name="Shape 739"/>
          <p:cNvSpPr txBox="1"/>
          <p:nvPr>
            <p:ph idx="1" type="body"/>
          </p:nvPr>
        </p:nvSpPr>
        <p:spPr>
          <a:xfrm>
            <a:off y="1935480" x="457200"/>
            <a:ext cy="4389119" cx="3898776"/>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Con toma de tierra</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16 amperios</a:t>
            </a:r>
          </a:p>
          <a:p>
            <a:r>
              <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Se utiliza en grandes servidores y SAIs de alta potencia.</a:t>
            </a:r>
          </a:p>
        </p:txBody>
      </p:sp>
      <p:sp>
        <p:nvSpPr>
          <p:cNvPr id="740" name="Shape 740"/>
          <p:cNvSpPr/>
          <p:nvPr/>
        </p:nvSpPr>
        <p:spPr>
          <a:xfrm>
            <a:off y="1772816" x="4427983"/>
            <a:ext cy="4464495" cx="4621898"/>
          </a:xfrm>
          <a:prstGeom prst="rect">
            <a:avLst/>
          </a:prstGeom>
          <a:blipFill>
            <a:blip r:embed="rId3"/>
            <a:stretch>
              <a:fillRect/>
            </a:stretch>
          </a:blipFill>
        </p:spPr>
      </p:sp>
    </p:spTree>
  </p:cSld>
  <p:clrMapOvr>
    <a:masterClrMapping/>
  </p:clrMapOvr>
  <p:transition spd="slow">
    <p:cut/>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4" name="Shape 744"/>
        <p:cNvGrpSpPr/>
        <p:nvPr/>
      </p:nvGrpSpPr>
      <p:grpSpPr>
        <a:xfrm>
          <a:off y="0" x="0"/>
          <a:ext cy="0" cx="0"/>
          <a:chOff y="0" x="0"/>
          <a:chExt cy="0" cx="0"/>
        </a:xfrm>
      </p:grpSpPr>
      <p:sp>
        <p:nvSpPr>
          <p:cNvPr id="745" name="Shape 745"/>
          <p:cNvSpPr txBox="1"/>
          <p:nvPr>
            <p:ph type="title"/>
          </p:nvPr>
        </p:nvSpPr>
        <p:spPr>
          <a:xfrm>
            <a:off y="2362200" x="722312"/>
            <a:ext cy="2200275" cx="7772400"/>
          </a:xfrm>
          <a:prstGeom prst="rect">
            <a:avLst/>
          </a:prstGeom>
          <a:noFill/>
          <a:ln>
            <a:noFill/>
          </a:ln>
        </p:spPr>
        <p:txBody>
          <a:bodyPr bIns="45700" rIns="91425" lIns="91425" tIns="45700" anchor="b" anchorCtr="0">
            <a:noAutofit/>
          </a:bodyPr>
          <a:lstStyle/>
          <a:p>
            <a:pPr algn="l" rtl="0" lvl="0" marR="0" indent="0" marL="0">
              <a:spcBef>
                <a:spcPts val="0"/>
              </a:spcBef>
              <a:buClr>
                <a:schemeClr val="dk2"/>
              </a:buClr>
              <a:buSzPct val="25000"/>
              <a:buFont typeface="Arial"/>
              <a:buNone/>
            </a:pPr>
            <a:r>
              <a:rPr strike="noStrike" u="none" b="0" cap="small" baseline="0" sz="4800" lang="es-ES" i="0">
                <a:solidFill>
                  <a:schemeClr val="lt2"/>
                </a:solidFill>
                <a:latin typeface="Arial"/>
                <a:ea typeface="Arial"/>
                <a:cs typeface="Arial"/>
                <a:sym typeface="Arial"/>
              </a:rPr>
              <a:t>Protección </a:t>
            </a:r>
            <a:r>
              <a:rPr strike="noStrike" u="none" b="0" cap="small" baseline="0" sz="4800" lang="es-ES" i="0">
                <a:solidFill>
                  <a:schemeClr val="dk2"/>
                </a:solidFill>
                <a:latin typeface="Arial"/>
                <a:ea typeface="Arial"/>
                <a:cs typeface="Arial"/>
                <a:sym typeface="Arial"/>
              </a:rPr>
              <a:t>eléctrica</a:t>
            </a:r>
          </a:p>
        </p:txBody>
      </p:sp>
      <p:sp>
        <p:nvSpPr>
          <p:cNvPr id="746" name="Shape 746"/>
          <p:cNvSpPr txBox="1"/>
          <p:nvPr>
            <p:ph idx="1" type="body"/>
          </p:nvPr>
        </p:nvSpPr>
        <p:spPr>
          <a:xfrm>
            <a:off y="4626864" x="722312"/>
            <a:ext cy="1500187" cx="7772400"/>
          </a:xfrm>
          <a:prstGeom prst="rect">
            <a:avLst/>
          </a:prstGeom>
          <a:noFill/>
          <a:ln>
            <a:noFill/>
          </a:ln>
        </p:spPr>
        <p:txBody>
          <a:bodyPr bIns="45700" rIns="91425" lIns="91425" tIns="45700" anchor="t" anchorCtr="0">
            <a:noAutofit/>
          </a:bodyPr>
          <a:lstStyle/>
          <a:p/>
        </p:txBody>
      </p:sp>
    </p:spTree>
  </p:cSld>
  <p:clrMapOvr>
    <a:masterClrMapping/>
  </p:clrMapOvr>
  <p:transition spd="slow">
    <p:cut/>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0" name="Shape 750"/>
        <p:cNvGrpSpPr/>
        <p:nvPr/>
      </p:nvGrpSpPr>
      <p:grpSpPr>
        <a:xfrm>
          <a:off y="0" x="0"/>
          <a:ext cy="0" cx="0"/>
          <a:chOff y="0" x="0"/>
          <a:chExt cy="0" cx="0"/>
        </a:xfrm>
      </p:grpSpPr>
      <p:sp>
        <p:nvSpPr>
          <p:cNvPr id="751" name="Shape 751"/>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La red eléctrica</a:t>
            </a:r>
          </a:p>
        </p:txBody>
      </p:sp>
      <p:sp>
        <p:nvSpPr>
          <p:cNvPr id="752" name="Shape 752"/>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La red eléctrica proporciona tension nominal de 230V. </a:t>
            </a:r>
            <a:r>
              <a:rPr lang="es-ES"/>
              <a:t>No obstante, se considera un suministro normal si la tensión se mantiene</a:t>
            </a:r>
            <a:r>
              <a:rPr strike="noStrike" u="none" b="0" cap="none" baseline="0" sz="2400" lang="es-ES" i="0">
                <a:solidFill>
                  <a:schemeClr val="dk1"/>
                </a:solidFill>
                <a:latin typeface="Arial"/>
                <a:ea typeface="Arial"/>
                <a:cs typeface="Arial"/>
                <a:sym typeface="Arial"/>
              </a:rPr>
              <a:t> entre 220 y 240V</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La potencia que suministra la red (kiloWatts – kW) se estipula por contrato. La instalación eléctrica debe ir acorde a la potencia suministrada.</a:t>
            </a:r>
          </a:p>
        </p:txBody>
      </p:sp>
    </p:spTree>
  </p:cSld>
  <p:clrMapOvr>
    <a:masterClrMapping/>
  </p:clrMapOvr>
  <p:transition spd="slow">
    <p:cut/>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6" name="Shape 756"/>
        <p:cNvGrpSpPr/>
        <p:nvPr/>
      </p:nvGrpSpPr>
      <p:grpSpPr>
        <a:xfrm>
          <a:off y="0" x="0"/>
          <a:ext cy="0" cx="0"/>
          <a:chOff y="0" x="0"/>
          <a:chExt cy="0" cx="0"/>
        </a:xfrm>
      </p:grpSpPr>
      <p:sp>
        <p:nvSpPr>
          <p:cNvPr id="757" name="Shape 757"/>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La red eléctrica</a:t>
            </a:r>
          </a:p>
        </p:txBody>
      </p:sp>
      <p:sp>
        <p:nvSpPr>
          <p:cNvPr id="758" name="Shape 758"/>
          <p:cNvSpPr txBox="1"/>
          <p:nvPr>
            <p:ph idx="1" type="body"/>
          </p:nvPr>
        </p:nvSpPr>
        <p:spPr>
          <a:xfrm>
            <a:off y="1524000" x="25400"/>
            <a:ext cy="4389000" cx="4544699"/>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117647"/>
              <a:buFont typeface="Arial"/>
              <a:buChar char="•"/>
            </a:pPr>
            <a:r>
              <a:rPr strike="noStrike" u="none" b="0" cap="none" baseline="0" sz="1700" lang="es-ES" i="0">
                <a:solidFill>
                  <a:schemeClr val="dk1"/>
                </a:solidFill>
                <a:latin typeface="Arial"/>
                <a:ea typeface="Arial"/>
                <a:cs typeface="Arial"/>
                <a:sym typeface="Arial"/>
              </a:rPr>
              <a:t>La instalación eléctrica, además de los dos cables que traen la corriente alterna cuenta con un tercero conectado a tierra.</a:t>
            </a:r>
            <a:br>
              <a:rPr strike="noStrike" u="none" b="0" cap="none" baseline="0" sz="1700" lang="es-ES" i="0">
                <a:solidFill>
                  <a:schemeClr val="dk1"/>
                </a:solidFill>
                <a:latin typeface="Arial"/>
                <a:ea typeface="Arial"/>
                <a:cs typeface="Arial"/>
                <a:sym typeface="Arial"/>
              </a:rPr>
            </a:br>
            <a:r>
              <a:rPr strike="noStrike" u="none" b="0" cap="none" baseline="0" sz="1700" lang="es-ES" i="0">
                <a:solidFill>
                  <a:schemeClr val="dk1"/>
                </a:solidFill>
                <a:latin typeface="Arial"/>
                <a:ea typeface="Arial"/>
                <a:cs typeface="Arial"/>
                <a:sym typeface="Arial"/>
              </a:rPr>
              <a:t>(La </a:t>
            </a:r>
            <a:r>
              <a:rPr strike="noStrike" u="none" b="0" cap="none" baseline="0" sz="1700" lang="es-ES" i="0">
                <a:solidFill>
                  <a:srgbClr val="FF0000"/>
                </a:solidFill>
                <a:latin typeface="Arial"/>
                <a:ea typeface="Arial"/>
                <a:cs typeface="Arial"/>
                <a:sym typeface="Arial"/>
              </a:rPr>
              <a:t>FASE</a:t>
            </a:r>
            <a:r>
              <a:rPr strike="noStrike" u="none" b="0" cap="none" baseline="0" sz="1700" lang="es-ES" i="0">
                <a:solidFill>
                  <a:schemeClr val="dk1"/>
                </a:solidFill>
                <a:latin typeface="Arial"/>
                <a:ea typeface="Arial"/>
                <a:cs typeface="Arial"/>
                <a:sym typeface="Arial"/>
              </a:rPr>
              <a:t> –que siempre es rojo,  marron o negro- es el conductor que realmente trae la potencia. El </a:t>
            </a:r>
            <a:r>
              <a:rPr strike="noStrike" u="none" b="0" cap="none" baseline="0" sz="1700" lang="es-ES" i="0">
                <a:solidFill>
                  <a:srgbClr val="00B0F0"/>
                </a:solidFill>
                <a:latin typeface="Arial"/>
                <a:ea typeface="Arial"/>
                <a:cs typeface="Arial"/>
                <a:sym typeface="Arial"/>
              </a:rPr>
              <a:t>NEUTRO</a:t>
            </a:r>
            <a:r>
              <a:rPr strike="noStrike" u="none" b="0" cap="none" baseline="0" sz="1700" lang="es-ES" i="0">
                <a:solidFill>
                  <a:schemeClr val="dk1"/>
                </a:solidFill>
                <a:latin typeface="Arial"/>
                <a:ea typeface="Arial"/>
                <a:cs typeface="Arial"/>
                <a:sym typeface="Arial"/>
              </a:rPr>
              <a:t>, que siempre es azul es realmente el retorno del circuito. No transporta corriente si no se cierra el circuito con la fase. La </a:t>
            </a:r>
            <a:r>
              <a:rPr strike="noStrike" u="none" b="0" cap="none" baseline="0" sz="1700" lang="es-ES" i="0">
                <a:solidFill>
                  <a:srgbClr val="008E22"/>
                </a:solidFill>
                <a:latin typeface="Arial"/>
                <a:ea typeface="Arial"/>
                <a:cs typeface="Arial"/>
                <a:sym typeface="Arial"/>
              </a:rPr>
              <a:t>T</a:t>
            </a:r>
            <a:r>
              <a:rPr strike="noStrike" u="none" b="0" cap="none" baseline="0" sz="1700" lang="es-ES" i="0">
                <a:solidFill>
                  <a:srgbClr val="B6B212"/>
                </a:solidFill>
                <a:latin typeface="Arial"/>
                <a:ea typeface="Arial"/>
                <a:cs typeface="Arial"/>
                <a:sym typeface="Arial"/>
              </a:rPr>
              <a:t>I</a:t>
            </a:r>
            <a:r>
              <a:rPr strike="noStrike" u="none" b="0" cap="none" baseline="0" sz="1700" lang="es-ES" i="0">
                <a:solidFill>
                  <a:srgbClr val="008E22"/>
                </a:solidFill>
                <a:latin typeface="Arial"/>
                <a:ea typeface="Arial"/>
                <a:cs typeface="Arial"/>
                <a:sym typeface="Arial"/>
              </a:rPr>
              <a:t>E</a:t>
            </a:r>
            <a:r>
              <a:rPr strike="noStrike" u="none" b="0" cap="none" baseline="0" sz="1700" lang="es-ES" i="0">
                <a:solidFill>
                  <a:srgbClr val="B6B212"/>
                </a:solidFill>
                <a:latin typeface="Arial"/>
                <a:ea typeface="Arial"/>
                <a:cs typeface="Arial"/>
                <a:sym typeface="Arial"/>
              </a:rPr>
              <a:t>R</a:t>
            </a:r>
            <a:r>
              <a:rPr strike="noStrike" u="none" b="0" cap="none" baseline="0" sz="1700" lang="es-ES" i="0">
                <a:solidFill>
                  <a:srgbClr val="008E22"/>
                </a:solidFill>
                <a:latin typeface="Arial"/>
                <a:ea typeface="Arial"/>
                <a:cs typeface="Arial"/>
                <a:sym typeface="Arial"/>
              </a:rPr>
              <a:t>R</a:t>
            </a:r>
            <a:r>
              <a:rPr strike="noStrike" u="none" b="0" cap="none" baseline="0" sz="1700" lang="es-ES" i="0">
                <a:solidFill>
                  <a:srgbClr val="B6B212"/>
                </a:solidFill>
                <a:latin typeface="Arial"/>
                <a:ea typeface="Arial"/>
                <a:cs typeface="Arial"/>
                <a:sym typeface="Arial"/>
              </a:rPr>
              <a:t>A</a:t>
            </a:r>
            <a:r>
              <a:rPr strike="noStrike" u="none" b="0" cap="none" baseline="0" sz="1700" lang="es-ES" i="0">
                <a:solidFill>
                  <a:schemeClr val="dk1"/>
                </a:solidFill>
                <a:latin typeface="Arial"/>
                <a:ea typeface="Arial"/>
                <a:cs typeface="Arial"/>
                <a:sym typeface="Arial"/>
              </a:rPr>
              <a:t> –en amarillo y verde- está conectado a un gran clavo en los cimientos del edificio.</a:t>
            </a:r>
          </a:p>
          <a:p>
            <a:r>
              <a:t/>
            </a:r>
          </a:p>
          <a:p>
            <a:pPr algn="l" rtl="0" lvl="0" marR="0" indent="-182880" marL="182880">
              <a:spcBef>
                <a:spcPts val="480"/>
              </a:spcBef>
              <a:buClr>
                <a:schemeClr val="accent1"/>
              </a:buClr>
              <a:buSzPct val="117647"/>
              <a:buFont typeface="Arial"/>
              <a:buChar char="•"/>
            </a:pPr>
            <a:r>
              <a:rPr strike="noStrike" u="none" b="0" cap="none" baseline="0" sz="1700" lang="es-ES" i="0">
                <a:solidFill>
                  <a:schemeClr val="dk1"/>
                </a:solidFill>
                <a:latin typeface="Arial"/>
                <a:ea typeface="Arial"/>
                <a:cs typeface="Arial"/>
                <a:sym typeface="Arial"/>
              </a:rPr>
              <a:t> El enchufe schuko garantiza las fuga a tierra de corrientes descontroladas y estáticas en aquellos aparatos construidos de manera adecuada para ello.</a:t>
            </a:r>
          </a:p>
          <a:p>
            <a:r>
              <a:t/>
            </a:r>
          </a:p>
          <a:p>
            <a:r>
              <a:t/>
            </a:r>
          </a:p>
        </p:txBody>
      </p:sp>
      <p:sp>
        <p:nvSpPr>
          <p:cNvPr id="759" name="Shape 759"/>
          <p:cNvSpPr/>
          <p:nvPr/>
        </p:nvSpPr>
        <p:spPr>
          <a:xfrm>
            <a:off y="928670" x="4500562"/>
            <a:ext cy="3687563" cx="4288345"/>
          </a:xfrm>
          <a:prstGeom prst="rect">
            <a:avLst/>
          </a:prstGeom>
          <a:blipFill>
            <a:blip r:embed="rId3"/>
            <a:stretch>
              <a:fillRect/>
            </a:stretch>
          </a:blipFill>
        </p:spPr>
      </p:sp>
      <p:sp>
        <p:nvSpPr>
          <p:cNvPr id="760" name="Shape 760"/>
          <p:cNvSpPr/>
          <p:nvPr/>
        </p:nvSpPr>
        <p:spPr>
          <a:xfrm>
            <a:off y="4643446" x="4643437"/>
            <a:ext cy="1738315" cx="4171956"/>
          </a:xfrm>
          <a:prstGeom prst="rect">
            <a:avLst/>
          </a:prstGeom>
          <a:blipFill>
            <a:blip r:embed="rId4"/>
            <a:stretch>
              <a:fillRect/>
            </a:stretch>
          </a:blipFill>
        </p:spPr>
      </p:sp>
    </p:spTree>
  </p:cSld>
  <p:clrMapOvr>
    <a:masterClrMapping/>
  </p:clrMapOvr>
  <p:transition spd="slow">
    <p:cut/>
  </p:transition>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4" name="Shape 764"/>
        <p:cNvGrpSpPr/>
        <p:nvPr/>
      </p:nvGrpSpPr>
      <p:grpSpPr>
        <a:xfrm>
          <a:off y="0" x="0"/>
          <a:ext cy="0" cx="0"/>
          <a:chOff y="0" x="0"/>
          <a:chExt cy="0" cx="0"/>
        </a:xfrm>
      </p:grpSpPr>
      <p:sp>
        <p:nvSpPr>
          <p:cNvPr id="765" name="Shape 765"/>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La red eléctrica</a:t>
            </a:r>
          </a:p>
        </p:txBody>
      </p:sp>
      <p:sp>
        <p:nvSpPr>
          <p:cNvPr id="766" name="Shape 766"/>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Un Interruptor de Control de Potencia (ICP) se coloca a la entrada del suministro, después de los contadores para garantizar que no se consume más allá de la potencia contratada.</a:t>
            </a:r>
          </a:p>
        </p:txBody>
      </p:sp>
      <p:sp>
        <p:nvSpPr>
          <p:cNvPr id="767" name="Shape 767"/>
          <p:cNvSpPr/>
          <p:nvPr/>
        </p:nvSpPr>
        <p:spPr>
          <a:xfrm>
            <a:off y="3286123" x="6213623"/>
            <a:ext cy="3038470" cx="2120758"/>
          </a:xfrm>
          <a:prstGeom prst="rect">
            <a:avLst/>
          </a:prstGeom>
          <a:blipFill>
            <a:blip r:embed="rId3"/>
            <a:stretch>
              <a:fillRect/>
            </a:stretch>
          </a:blipFill>
        </p:spPr>
      </p:sp>
      <p:sp>
        <p:nvSpPr>
          <p:cNvPr id="768" name="Shape 768"/>
          <p:cNvSpPr/>
          <p:nvPr/>
        </p:nvSpPr>
        <p:spPr>
          <a:xfrm>
            <a:off y="3857628" x="2857488"/>
            <a:ext cy="2125255" cx="2833674"/>
          </a:xfrm>
          <a:prstGeom prst="rect">
            <a:avLst/>
          </a:prstGeom>
          <a:blipFill>
            <a:blip r:embed="rId4"/>
            <a:stretch>
              <a:fillRect/>
            </a:stretch>
          </a:blipFill>
        </p:spPr>
      </p:sp>
    </p:spTree>
  </p:cSld>
  <p:clrMapOvr>
    <a:masterClrMapping/>
  </p:clrMapOvr>
  <p:transition spd="slow">
    <p:cut/>
  </p:transition>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2" name="Shape 772"/>
        <p:cNvGrpSpPr/>
        <p:nvPr/>
      </p:nvGrpSpPr>
      <p:grpSpPr>
        <a:xfrm>
          <a:off y="0" x="0"/>
          <a:ext cy="0" cx="0"/>
          <a:chOff y="0" x="0"/>
          <a:chExt cy="0" cx="0"/>
        </a:xfrm>
      </p:grpSpPr>
      <p:sp>
        <p:nvSpPr>
          <p:cNvPr id="773" name="Shape 773"/>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La red eléctrica</a:t>
            </a:r>
          </a:p>
        </p:txBody>
      </p:sp>
      <p:sp>
        <p:nvSpPr>
          <p:cNvPr id="774" name="Shape 774"/>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Los interruptores magnetotérmicos protegen un circuito. Cada uno admite una determinada corriente máxima, que se mide en Amperios (A).</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Los magnetotérmicos vienen marcados con la letra “C” y una cantidad, que indica el paso máximo de corriente que permiten “C16→16 Amperios máximo”. Saltan ante cortocircuitos y consumo excesivo (sobrecarga del circuito)</a:t>
            </a:r>
          </a:p>
        </p:txBody>
      </p:sp>
    </p:spTree>
  </p:cSld>
  <p:clrMapOvr>
    <a:masterClrMapping/>
  </p:clrMapOvr>
  <p:transition spd="slow">
    <p:cut/>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8" name="Shape 778"/>
        <p:cNvGrpSpPr/>
        <p:nvPr/>
      </p:nvGrpSpPr>
      <p:grpSpPr>
        <a:xfrm>
          <a:off y="0" x="0"/>
          <a:ext cy="0" cx="0"/>
          <a:chOff y="0" x="0"/>
          <a:chExt cy="0" cx="0"/>
        </a:xfrm>
      </p:grpSpPr>
      <p:sp>
        <p:nvSpPr>
          <p:cNvPr id="779" name="Shape 779"/>
          <p:cNvSpPr txBox="1"/>
          <p:nvPr>
            <p:ph type="title"/>
          </p:nvPr>
        </p:nvSpPr>
        <p:spPr>
          <a:xfrm>
            <a:off y="792479" x="457200"/>
            <a:ext cy="908328" cx="7499176"/>
          </a:xfrm>
          <a:prstGeom prst="rect">
            <a:avLst/>
          </a:prstGeom>
          <a:noFill/>
          <a:ln>
            <a:noFill/>
          </a:ln>
        </p:spPr>
        <p:txBody>
          <a:bodyPr bIns="45700" rIns="91425" lIns="91425" tIns="45700" anchor="b" anchorCtr="0">
            <a:noAutofit/>
          </a:bodyPr>
          <a:lstStyle/>
          <a:p>
            <a:pPr algn="l" rtl="0" lvl="0" marR="0" indent="0" marL="0">
              <a:spcBef>
                <a:spcPts val="0"/>
              </a:spcBef>
              <a:buClr>
                <a:schemeClr val="dk2"/>
              </a:buClr>
              <a:buSzPct val="25000"/>
              <a:buFont typeface="Arial"/>
              <a:buNone/>
            </a:pPr>
            <a:r>
              <a:rPr strike="noStrike" u="none" b="0" cap="none" baseline="0" sz="2400" lang="es-ES" i="0">
                <a:solidFill>
                  <a:schemeClr val="dk2"/>
                </a:solidFill>
                <a:latin typeface="Arial"/>
                <a:ea typeface="Arial"/>
                <a:cs typeface="Arial"/>
                <a:sym typeface="Arial"/>
              </a:rPr>
              <a:t>Interruptor Magneto-térmico </a:t>
            </a:r>
            <a:br>
              <a:rPr strike="noStrike" u="none" b="0" cap="none" baseline="0" sz="2400" lang="es-ES" i="0">
                <a:solidFill>
                  <a:schemeClr val="dk2"/>
                </a:solidFill>
                <a:latin typeface="Arial"/>
                <a:ea typeface="Arial"/>
                <a:cs typeface="Arial"/>
                <a:sym typeface="Arial"/>
              </a:rPr>
            </a:br>
            <a:r>
              <a:rPr strike="noStrike" u="none" b="0" cap="none" baseline="0" sz="2400" lang="es-ES" i="0">
                <a:solidFill>
                  <a:schemeClr val="dk2"/>
                </a:solidFill>
                <a:latin typeface="Arial"/>
                <a:ea typeface="Arial"/>
                <a:cs typeface="Arial"/>
                <a:sym typeface="Arial"/>
              </a:rPr>
              <a:t>(o termo-magnético)</a:t>
            </a:r>
          </a:p>
        </p:txBody>
      </p:sp>
      <p:sp>
        <p:nvSpPr>
          <p:cNvPr id="780" name="Shape 780"/>
          <p:cNvSpPr/>
          <p:nvPr/>
        </p:nvSpPr>
        <p:spPr>
          <a:xfrm>
            <a:off y="2319543" x="5148064"/>
            <a:ext cy="3485719" cx="3741698"/>
          </a:xfrm>
          <a:prstGeom prst="rect">
            <a:avLst/>
          </a:prstGeom>
          <a:blipFill>
            <a:blip r:embed="rId3"/>
            <a:stretch>
              <a:fillRect/>
            </a:stretch>
          </a:blipFill>
        </p:spPr>
      </p:sp>
      <p:sp>
        <p:nvSpPr>
          <p:cNvPr id="781" name="Shape 781"/>
          <p:cNvSpPr txBox="1"/>
          <p:nvPr>
            <p:ph idx="1" type="body"/>
          </p:nvPr>
        </p:nvSpPr>
        <p:spPr>
          <a:xfrm>
            <a:off y="1772816" x="457200"/>
            <a:ext cy="4603600" cx="4618855"/>
          </a:xfrm>
          <a:prstGeom prst="rect">
            <a:avLst/>
          </a:prstGeom>
          <a:noFill/>
          <a:ln>
            <a:noFill/>
          </a:ln>
        </p:spPr>
        <p:txBody>
          <a:bodyPr bIns="45700" rIns="91425" lIns="91425" tIns="45700" anchor="t" anchorCtr="0">
            <a:noAutofit/>
          </a:bodyPr>
          <a:lstStyle/>
          <a:p>
            <a:pPr algn="l" rtl="0" lvl="0" marR="0" indent="0" marL="0">
              <a:spcBef>
                <a:spcPts val="280"/>
              </a:spcBef>
              <a:buClr>
                <a:schemeClr val="accent1"/>
              </a:buClr>
              <a:buSzPct val="25000"/>
              <a:buFont typeface="Arial"/>
              <a:buNone/>
            </a:pPr>
            <a:r>
              <a:rPr strike="noStrike" u="none" b="0" cap="none" baseline="0" sz="1300" lang="es-ES" i="0">
                <a:solidFill>
                  <a:schemeClr val="dk1"/>
                </a:solidFill>
                <a:latin typeface="Arial"/>
                <a:ea typeface="Arial"/>
                <a:cs typeface="Arial"/>
                <a:sym typeface="Arial"/>
              </a:rPr>
              <a:t>Es capaz de interrumpir la corriente eléctrica de un circuito cuando ésta sobrepasa ciertos valores máximos (Que se expresan en amperios)</a:t>
            </a:r>
          </a:p>
          <a:p>
            <a:r>
              <a:t/>
            </a:r>
          </a:p>
          <a:p>
            <a:pPr algn="l" rtl="0" lvl="0" marR="0" indent="0" marL="0">
              <a:spcBef>
                <a:spcPts val="280"/>
              </a:spcBef>
              <a:buClr>
                <a:schemeClr val="accent1"/>
              </a:buClr>
              <a:buSzPct val="25000"/>
              <a:buFont typeface="Arial"/>
              <a:buNone/>
            </a:pPr>
            <a:r>
              <a:rPr strike="noStrike" u="none" b="0" cap="none" baseline="0" sz="1300" lang="es-ES" i="0">
                <a:solidFill>
                  <a:schemeClr val="dk1"/>
                </a:solidFill>
                <a:latin typeface="Arial"/>
                <a:ea typeface="Arial"/>
                <a:cs typeface="Arial"/>
                <a:sym typeface="Arial"/>
              </a:rPr>
              <a:t>La desconexión magnética protege de los cortocircuitos y la térmica de las sobrecargas</a:t>
            </a:r>
          </a:p>
          <a:p>
            <a:r>
              <a:t/>
            </a:r>
          </a:p>
          <a:p>
            <a:pPr algn="l" rtl="0" lvl="0" marR="0" indent="0" marL="0">
              <a:spcBef>
                <a:spcPts val="280"/>
              </a:spcBef>
              <a:buClr>
                <a:schemeClr val="accent1"/>
              </a:buClr>
              <a:buSzPct val="25000"/>
              <a:buFont typeface="Arial"/>
              <a:buNone/>
            </a:pPr>
            <a:r>
              <a:rPr strike="noStrike" u="none" b="0" cap="none" baseline="0" sz="1300" lang="es-ES" i="0">
                <a:solidFill>
                  <a:schemeClr val="dk1"/>
                </a:solidFill>
                <a:latin typeface="Arial"/>
                <a:ea typeface="Arial"/>
                <a:cs typeface="Arial"/>
                <a:sym typeface="Arial"/>
              </a:rPr>
              <a:t>Un exceso de corriente se puede producir:</a:t>
            </a:r>
          </a:p>
          <a:p>
            <a:pPr algn="l" rtl="0" lvl="0" marR="0" indent="-285750" marL="285750">
              <a:spcBef>
                <a:spcPts val="280"/>
              </a:spcBef>
              <a:buClr>
                <a:schemeClr val="accent1"/>
              </a:buClr>
              <a:buSzPct val="89743"/>
              <a:buFont typeface="Arial"/>
              <a:buChar char="•"/>
            </a:pPr>
            <a:r>
              <a:rPr strike="noStrike" u="none" b="0" cap="none" baseline="0" sz="1300" lang="es-ES" i="0">
                <a:solidFill>
                  <a:schemeClr val="dk1"/>
                </a:solidFill>
                <a:latin typeface="Arial"/>
                <a:ea typeface="Arial"/>
                <a:cs typeface="Arial"/>
                <a:sym typeface="Arial"/>
              </a:rPr>
              <a:t>Porque realmente estamos demandando mucha corriente, al enchufar al circuito demasiados dispositivos</a:t>
            </a:r>
          </a:p>
          <a:p>
            <a:pPr algn="l" rtl="0" lvl="0" marR="0" indent="-285750" marL="285750">
              <a:spcBef>
                <a:spcPts val="280"/>
              </a:spcBef>
              <a:buClr>
                <a:schemeClr val="accent1"/>
              </a:buClr>
              <a:buSzPct val="89743"/>
              <a:buFont typeface="Arial"/>
              <a:buChar char="•"/>
            </a:pPr>
            <a:r>
              <a:rPr strike="noStrike" u="none" b="0" cap="none" baseline="0" sz="1300" lang="es-ES" i="0">
                <a:solidFill>
                  <a:schemeClr val="dk1"/>
                </a:solidFill>
                <a:latin typeface="Arial"/>
                <a:ea typeface="Arial"/>
                <a:cs typeface="Arial"/>
                <a:sym typeface="Arial"/>
              </a:rPr>
              <a:t>Porque se produce un mal funcionamiento (cortocircuito).</a:t>
            </a:r>
          </a:p>
          <a:p>
            <a:r>
              <a:t/>
            </a:r>
          </a:p>
          <a:p>
            <a:pPr algn="l" rtl="0" lvl="0" marR="0" indent="0" marL="0">
              <a:spcBef>
                <a:spcPts val="280"/>
              </a:spcBef>
              <a:buClr>
                <a:schemeClr val="accent1"/>
              </a:buClr>
              <a:buSzPct val="25000"/>
              <a:buFont typeface="Arial"/>
              <a:buNone/>
            </a:pPr>
            <a:r>
              <a:rPr strike="noStrike" u="none" b="0" cap="none" baseline="0" sz="1300" lang="es-ES" i="0">
                <a:solidFill>
                  <a:schemeClr val="dk1"/>
                </a:solidFill>
                <a:latin typeface="Arial"/>
                <a:ea typeface="Arial"/>
                <a:cs typeface="Arial"/>
                <a:sym typeface="Arial"/>
              </a:rPr>
              <a:t>En el primer caso, basta calcular aproximadamente el consumo de los aparatos de un circuito y desconectar algunos hasta no sobrepasar la capacidad del magnetotérmico</a:t>
            </a:r>
          </a:p>
          <a:p>
            <a:r>
              <a:t/>
            </a:r>
          </a:p>
          <a:p>
            <a:pPr algn="l" rtl="0" lvl="0" marR="0" indent="0" marL="0">
              <a:spcBef>
                <a:spcPts val="280"/>
              </a:spcBef>
              <a:buClr>
                <a:schemeClr val="accent1"/>
              </a:buClr>
              <a:buSzPct val="25000"/>
              <a:buFont typeface="Arial"/>
              <a:buNone/>
            </a:pPr>
            <a:r>
              <a:rPr strike="noStrike" u="none" b="0" cap="none" baseline="0" sz="1300" lang="es-ES" i="0">
                <a:solidFill>
                  <a:schemeClr val="dk1"/>
                </a:solidFill>
                <a:latin typeface="Arial"/>
                <a:ea typeface="Arial"/>
                <a:cs typeface="Arial"/>
                <a:sym typeface="Arial"/>
              </a:rPr>
              <a:t>En el segundo caso, rastreamos el origen del mal funcionamiento:</a:t>
            </a:r>
          </a:p>
          <a:p>
            <a:pPr algn="l" rtl="0" lvl="0" marR="0" indent="-285750" marL="285750">
              <a:spcBef>
                <a:spcPts val="280"/>
              </a:spcBef>
              <a:buClr>
                <a:schemeClr val="accent1"/>
              </a:buClr>
              <a:buSzPct val="89743"/>
              <a:buFont typeface="Arial"/>
              <a:buChar char="•"/>
            </a:pPr>
            <a:r>
              <a:rPr strike="noStrike" u="none" b="0" cap="none" baseline="0" sz="1300" lang="es-ES" i="0">
                <a:solidFill>
                  <a:schemeClr val="dk1"/>
                </a:solidFill>
                <a:latin typeface="Arial"/>
                <a:ea typeface="Arial"/>
                <a:cs typeface="Arial"/>
                <a:sym typeface="Arial"/>
              </a:rPr>
              <a:t>Si es un dispositivo, se desconecta y se sustituye</a:t>
            </a:r>
          </a:p>
          <a:p>
            <a:pPr algn="l" rtl="0" lvl="0" marR="0" indent="-285750" marL="285750">
              <a:spcBef>
                <a:spcPts val="280"/>
              </a:spcBef>
              <a:buClr>
                <a:schemeClr val="accent1"/>
              </a:buClr>
              <a:buSzPct val="89743"/>
              <a:buFont typeface="Arial"/>
              <a:buChar char="•"/>
            </a:pPr>
            <a:r>
              <a:rPr strike="noStrike" u="none" b="0" cap="none" baseline="0" sz="1300" lang="es-ES" i="0">
                <a:solidFill>
                  <a:schemeClr val="dk1"/>
                </a:solidFill>
                <a:latin typeface="Arial"/>
                <a:ea typeface="Arial"/>
                <a:cs typeface="Arial"/>
                <a:sym typeface="Arial"/>
              </a:rPr>
              <a:t>Si es en la instalación, se deja en manos de un electricista</a:t>
            </a:r>
          </a:p>
        </p:txBody>
      </p:sp>
    </p:spTree>
  </p:cSld>
  <p:clrMapOvr>
    <a:masterClrMapping/>
  </p:clrMapOvr>
  <p:transition spd="slow">
    <p:cut/>
  </p:transition>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5" name="Shape 785"/>
        <p:cNvGrpSpPr/>
        <p:nvPr/>
      </p:nvGrpSpPr>
      <p:grpSpPr>
        <a:xfrm>
          <a:off y="0" x="0"/>
          <a:ext cy="0" cx="0"/>
          <a:chOff y="0" x="0"/>
          <a:chExt cy="0" cx="0"/>
        </a:xfrm>
      </p:grpSpPr>
      <p:sp>
        <p:nvSpPr>
          <p:cNvPr id="786" name="Shape 786"/>
          <p:cNvSpPr txBox="1"/>
          <p:nvPr>
            <p:ph type="title"/>
          </p:nvPr>
        </p:nvSpPr>
        <p:spPr>
          <a:xfrm>
            <a:off y="792479" x="457200"/>
            <a:ext cy="1264920" cx="2142679"/>
          </a:xfrm>
          <a:prstGeom prst="rect">
            <a:avLst/>
          </a:prstGeom>
          <a:noFill/>
          <a:ln>
            <a:noFill/>
          </a:ln>
        </p:spPr>
        <p:txBody>
          <a:bodyPr bIns="45700" rIns="91425" lIns="91425" tIns="45700" anchor="b" anchorCtr="0">
            <a:noAutofit/>
          </a:bodyPr>
          <a:lstStyle/>
          <a:p>
            <a:pPr algn="l" rtl="0" lvl="0" marR="0" indent="0" marL="0">
              <a:spcBef>
                <a:spcPts val="0"/>
              </a:spcBef>
              <a:buClr>
                <a:schemeClr val="dk2"/>
              </a:buClr>
              <a:buSzPct val="25000"/>
              <a:buFont typeface="Arial"/>
              <a:buNone/>
            </a:pPr>
            <a:r>
              <a:rPr strike="noStrike" u="none" b="0" cap="none" baseline="0" sz="2400" lang="es-ES" i="0">
                <a:solidFill>
                  <a:schemeClr val="dk2"/>
                </a:solidFill>
                <a:latin typeface="Arial"/>
                <a:ea typeface="Arial"/>
                <a:cs typeface="Arial"/>
                <a:sym typeface="Arial"/>
              </a:rPr>
              <a:t>Interruptor diferencial</a:t>
            </a:r>
          </a:p>
        </p:txBody>
      </p:sp>
      <p:sp>
        <p:nvSpPr>
          <p:cNvPr id="787" name="Shape 787"/>
          <p:cNvSpPr/>
          <p:nvPr/>
        </p:nvSpPr>
        <p:spPr>
          <a:xfrm>
            <a:off y="1988840" x="4427983"/>
            <a:ext cy="4011115" cx="4305678"/>
          </a:xfrm>
          <a:prstGeom prst="rect">
            <a:avLst/>
          </a:prstGeom>
          <a:blipFill>
            <a:blip r:embed="rId3"/>
            <a:stretch>
              <a:fillRect/>
            </a:stretch>
          </a:blipFill>
        </p:spPr>
      </p:sp>
      <p:sp>
        <p:nvSpPr>
          <p:cNvPr id="788" name="Shape 788"/>
          <p:cNvSpPr txBox="1"/>
          <p:nvPr>
            <p:ph idx="1" type="body"/>
          </p:nvPr>
        </p:nvSpPr>
        <p:spPr>
          <a:xfrm>
            <a:off y="2133600" x="457200"/>
            <a:ext cy="4242815" cx="3682752"/>
          </a:xfrm>
          <a:prstGeom prst="rect">
            <a:avLst/>
          </a:prstGeom>
          <a:noFill/>
          <a:ln>
            <a:noFill/>
          </a:ln>
        </p:spPr>
        <p:txBody>
          <a:bodyPr bIns="45700" rIns="91425" lIns="91425" tIns="45700" anchor="t" anchorCtr="0">
            <a:noAutofit/>
          </a:bodyPr>
          <a:lstStyle/>
          <a:p>
            <a:pPr algn="l" rtl="0" lvl="0" marR="0" indent="0" marL="0">
              <a:spcBef>
                <a:spcPts val="280"/>
              </a:spcBef>
              <a:buClr>
                <a:schemeClr val="accent1"/>
              </a:buClr>
              <a:buSzPct val="25000"/>
              <a:buFont typeface="Arial"/>
              <a:buNone/>
            </a:pPr>
            <a:r>
              <a:rPr strike="noStrike" u="none" b="0" cap="none" baseline="0" sz="1400" lang="es-ES" i="0">
                <a:solidFill>
                  <a:schemeClr val="dk1"/>
                </a:solidFill>
                <a:latin typeface="Arial"/>
                <a:ea typeface="Arial"/>
                <a:cs typeface="Arial"/>
                <a:sym typeface="Arial"/>
              </a:rPr>
              <a:t>Se coloca en las instalaciones eléctricas con el fin de proteger a las personas de las derivaciones causadas por faltas de aislamiento entre los conductores activos y tierra o masa de los aparatos.</a:t>
            </a:r>
          </a:p>
          <a:p>
            <a:r>
              <a:t/>
            </a:r>
          </a:p>
          <a:p>
            <a:pPr algn="l" rtl="0" lvl="0" marR="0" indent="0" marL="0">
              <a:spcBef>
                <a:spcPts val="280"/>
              </a:spcBef>
              <a:buClr>
                <a:schemeClr val="accent1"/>
              </a:buClr>
              <a:buSzPct val="25000"/>
              <a:buFont typeface="Arial"/>
              <a:buNone/>
            </a:pPr>
            <a:r>
              <a:rPr strike="noStrike" u="none" b="0" cap="none" baseline="0" sz="1400" lang="es-ES" i="0">
                <a:solidFill>
                  <a:schemeClr val="dk1"/>
                </a:solidFill>
                <a:latin typeface="Arial"/>
                <a:ea typeface="Arial"/>
                <a:cs typeface="Arial"/>
                <a:sym typeface="Arial"/>
              </a:rPr>
              <a:t>Los interruptores diferenciales suelen instalarse en menor cantidad, y protegen varios circuitos de posibles fugas de corriente.</a:t>
            </a:r>
          </a:p>
          <a:p>
            <a:r>
              <a:t/>
            </a:r>
          </a:p>
          <a:p>
            <a:pPr algn="l" rtl="0" lvl="0" marR="0" indent="0" marL="0">
              <a:spcBef>
                <a:spcPts val="280"/>
              </a:spcBef>
              <a:buClr>
                <a:schemeClr val="accent1"/>
              </a:buClr>
              <a:buSzPct val="25000"/>
              <a:buFont typeface="Arial"/>
              <a:buNone/>
            </a:pPr>
            <a:r>
              <a:rPr strike="noStrike" u="none" b="0" cap="none" baseline="0" sz="1400" lang="es-ES" i="0">
                <a:solidFill>
                  <a:schemeClr val="dk1"/>
                </a:solidFill>
                <a:latin typeface="Arial"/>
                <a:ea typeface="Arial"/>
                <a:cs typeface="Arial"/>
                <a:sym typeface="Arial"/>
              </a:rPr>
              <a:t>El botón “T” (de Test) sirve para comprobar que funciona correctamente, ya que son propensos a averías.</a:t>
            </a:r>
          </a:p>
          <a:p>
            <a:r>
              <a:t/>
            </a:r>
          </a:p>
        </p:txBody>
      </p:sp>
    </p:spTree>
  </p:cSld>
  <p:clrMapOvr>
    <a:masterClrMapping/>
  </p:clrMapOvr>
  <p:transition spd="slow">
    <p:cut/>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2" name="Shape 792"/>
        <p:cNvGrpSpPr/>
        <p:nvPr/>
      </p:nvGrpSpPr>
      <p:grpSpPr>
        <a:xfrm>
          <a:off y="0" x="0"/>
          <a:ext cy="0" cx="0"/>
          <a:chOff y="0" x="0"/>
          <a:chExt cy="0" cx="0"/>
        </a:xfrm>
      </p:grpSpPr>
      <p:sp>
        <p:nvSpPr>
          <p:cNvPr id="793" name="Shape 793"/>
          <p:cNvSpPr txBox="1"/>
          <p:nvPr>
            <p:ph type="title"/>
          </p:nvPr>
        </p:nvSpPr>
        <p:spPr>
          <a:xfrm>
            <a:off y="533400" x="457200"/>
            <a:ext cy="990599" cx="8229600"/>
          </a:xfrm>
          <a:prstGeom prst="rect">
            <a:avLst/>
          </a:prstGeom>
          <a:noFill/>
          <a:ln>
            <a:noFill/>
          </a:ln>
        </p:spPr>
        <p:txBody>
          <a:bodyPr bIns="45700" rIns="91425" lIns="91425" tIns="45700" anchor="ctr" anchorCtr="0">
            <a:noAutofit/>
          </a:bodyPr>
          <a:lstStyle/>
          <a:p>
            <a:pPr algn="l" rtl="0" lvl="0" marR="0" indent="0" marL="0">
              <a:spcBef>
                <a:spcPts val="0"/>
              </a:spcBef>
              <a:buClr>
                <a:schemeClr val="dk2"/>
              </a:buClr>
              <a:buSzPct val="25000"/>
              <a:buFont typeface="Arial"/>
              <a:buNone/>
            </a:pPr>
            <a:r>
              <a:rPr strike="noStrike" u="none" b="0" cap="none" baseline="0" sz="4000" lang="es-ES" i="0">
                <a:solidFill>
                  <a:schemeClr val="dk2"/>
                </a:solidFill>
                <a:latin typeface="Arial"/>
                <a:ea typeface="Arial"/>
                <a:cs typeface="Arial"/>
                <a:sym typeface="Arial"/>
              </a:rPr>
              <a:t>Doble aislamiento</a:t>
            </a:r>
          </a:p>
        </p:txBody>
      </p:sp>
      <p:sp>
        <p:nvSpPr>
          <p:cNvPr id="794" name="Shape 794"/>
          <p:cNvSpPr txBox="1"/>
          <p:nvPr>
            <p:ph idx="1" type="body"/>
          </p:nvPr>
        </p:nvSpPr>
        <p:spPr>
          <a:xfrm>
            <a:off y="1600200" x="457200"/>
            <a:ext cy="4876799" cx="8229600"/>
          </a:xfrm>
          <a:prstGeom prst="rect">
            <a:avLst/>
          </a:prstGeom>
          <a:noFill/>
          <a:ln>
            <a:noFill/>
          </a:ln>
        </p:spPr>
        <p:txBody>
          <a:bodyPr bIns="45700" rIns="91425" lIns="91425" tIns="45700" anchor="t" anchorCtr="0">
            <a:noAutofit/>
          </a:bodyPr>
          <a:lstStyle/>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Algunos aparatos disponen de un doble aislamiento de sus partes activas (tanto neutro como fase). En ese caso, no requieren conexión a tierra.</a:t>
            </a:r>
          </a:p>
          <a:p>
            <a:pPr algn="l" rtl="0" lvl="0" marR="0" indent="-182880" marL="182880">
              <a:spcBef>
                <a:spcPts val="480"/>
              </a:spcBef>
              <a:buClr>
                <a:schemeClr val="accent1"/>
              </a:buClr>
              <a:buSzPct val="83333"/>
              <a:buFont typeface="Arial"/>
              <a:buChar char="•"/>
            </a:pPr>
            <a:r>
              <a:rPr strike="noStrike" u="none" b="0" cap="none" baseline="0" sz="2400" lang="es-ES" i="0">
                <a:solidFill>
                  <a:schemeClr val="dk1"/>
                </a:solidFill>
                <a:latin typeface="Arial"/>
                <a:ea typeface="Arial"/>
                <a:cs typeface="Arial"/>
                <a:sym typeface="Arial"/>
              </a:rPr>
              <a:t>Van marcados con éste símbolo en su carcasa. Pueden llevar un enchufe Europlug o Schuko sin toma de tierra.</a:t>
            </a:r>
          </a:p>
        </p:txBody>
      </p:sp>
      <p:sp>
        <p:nvSpPr>
          <p:cNvPr id="795" name="Shape 795"/>
          <p:cNvSpPr/>
          <p:nvPr/>
        </p:nvSpPr>
        <p:spPr>
          <a:xfrm>
            <a:off y="4500569" x="6572264"/>
            <a:ext cy="1714512" cx="1946202"/>
          </a:xfrm>
          <a:prstGeom prst="rect">
            <a:avLst/>
          </a:prstGeom>
          <a:blipFill>
            <a:blip r:embed="rId3"/>
            <a:stretch>
              <a:fillRect/>
            </a:stretch>
          </a:blipFill>
        </p:spPr>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